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ink/ink1.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2.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3.xml" ContentType="application/inkml+xml"/>
  <Override PartName="/ppt/ink/ink4.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0" r:id="rId1"/>
  </p:sldMasterIdLst>
  <p:sldIdLst>
    <p:sldId id="271" r:id="rId2"/>
    <p:sldId id="257" r:id="rId3"/>
    <p:sldId id="259" r:id="rId4"/>
    <p:sldId id="258"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_rels/data4.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diagrams/_rels/data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_rels/drawing4.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diagrams/_rels/drawing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319AD8-A709-4E3F-8197-EBEC68D657C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C272021-CF44-47C4-A2D6-32F80FED15EC}">
      <dgm:prSet/>
      <dgm:spPr/>
      <dgm:t>
        <a:bodyPr/>
        <a:lstStyle/>
        <a:p>
          <a:pPr>
            <a:lnSpc>
              <a:spcPct val="100000"/>
            </a:lnSpc>
          </a:pPr>
          <a:r>
            <a:rPr lang="en-US" dirty="0">
              <a:latin typeface="Gill Sans MT" panose="020B0502020104020203" pitchFamily="34" charset="0"/>
            </a:rPr>
            <a:t>Welcome to this presentation that explores the face recognition system using Deep Learning algorithms. In this project, we analyze the importance of face recognition technology and how it can be achieved using advanced Deep Learning techniques.</a:t>
          </a:r>
        </a:p>
      </dgm:t>
    </dgm:pt>
    <dgm:pt modelId="{9E3B17C5-DC75-4B47-A59B-148AC0A7750B}" type="parTrans" cxnId="{5AAE6D9E-CFF3-42EE-9C46-02FB38BDB80C}">
      <dgm:prSet/>
      <dgm:spPr/>
      <dgm:t>
        <a:bodyPr/>
        <a:lstStyle/>
        <a:p>
          <a:endParaRPr lang="en-US"/>
        </a:p>
      </dgm:t>
    </dgm:pt>
    <dgm:pt modelId="{6A54B914-2E7F-4A57-9389-BC5B83246469}" type="sibTrans" cxnId="{5AAE6D9E-CFF3-42EE-9C46-02FB38BDB80C}">
      <dgm:prSet/>
      <dgm:spPr/>
      <dgm:t>
        <a:bodyPr/>
        <a:lstStyle/>
        <a:p>
          <a:endParaRPr lang="en-US"/>
        </a:p>
      </dgm:t>
    </dgm:pt>
    <dgm:pt modelId="{83876AED-AA76-4C78-8C2F-C2B7131B8B81}">
      <dgm:prSet/>
      <dgm:spPr/>
      <dgm:t>
        <a:bodyPr/>
        <a:lstStyle/>
        <a:p>
          <a:pPr>
            <a:lnSpc>
              <a:spcPct val="100000"/>
            </a:lnSpc>
          </a:pPr>
          <a:r>
            <a:rPr lang="en-US" b="1" dirty="0">
              <a:latin typeface="Gill Sans MT" panose="020B0502020104020203" pitchFamily="34" charset="0"/>
            </a:rPr>
            <a:t>What is Face Recognition Technology?</a:t>
          </a:r>
          <a:endParaRPr lang="en-US" dirty="0">
            <a:latin typeface="Gill Sans MT" panose="020B0502020104020203" pitchFamily="34" charset="0"/>
          </a:endParaRPr>
        </a:p>
      </dgm:t>
    </dgm:pt>
    <dgm:pt modelId="{2EBA68AE-E67B-49BD-9CA7-CDEF89886CFC}" type="parTrans" cxnId="{02875B17-CF80-4864-8BF5-3E9E0B5FB707}">
      <dgm:prSet/>
      <dgm:spPr/>
      <dgm:t>
        <a:bodyPr/>
        <a:lstStyle/>
        <a:p>
          <a:endParaRPr lang="en-US"/>
        </a:p>
      </dgm:t>
    </dgm:pt>
    <dgm:pt modelId="{3B226145-17D4-407F-BE4E-F766CB0E5A14}" type="sibTrans" cxnId="{02875B17-CF80-4864-8BF5-3E9E0B5FB707}">
      <dgm:prSet/>
      <dgm:spPr/>
      <dgm:t>
        <a:bodyPr/>
        <a:lstStyle/>
        <a:p>
          <a:endParaRPr lang="en-US"/>
        </a:p>
      </dgm:t>
    </dgm:pt>
    <dgm:pt modelId="{955CF1F3-3B33-4A5E-ACF4-D95988A5D7B6}">
      <dgm:prSet/>
      <dgm:spPr/>
      <dgm:t>
        <a:bodyPr/>
        <a:lstStyle/>
        <a:p>
          <a:pPr>
            <a:lnSpc>
              <a:spcPct val="100000"/>
            </a:lnSpc>
          </a:pPr>
          <a:r>
            <a:rPr lang="en-US" dirty="0">
              <a:latin typeface="Gill Sans MT" panose="020B0502020104020203" pitchFamily="34" charset="0"/>
            </a:rPr>
            <a:t>Face recognition technology is a biometric method used to identify or verify the identity of individuals based on their facial features. It analyzes unique patterns, such as the distance between the eyes, shape of the nose, and contours of the face, to create a digital representation of a person's face.</a:t>
          </a:r>
        </a:p>
      </dgm:t>
    </dgm:pt>
    <dgm:pt modelId="{6623F263-4EAA-4F9C-95A6-2F4D0A44B526}" type="parTrans" cxnId="{7BBD3005-29AE-4622-8954-31E230BC41B3}">
      <dgm:prSet/>
      <dgm:spPr/>
      <dgm:t>
        <a:bodyPr/>
        <a:lstStyle/>
        <a:p>
          <a:endParaRPr lang="en-US"/>
        </a:p>
      </dgm:t>
    </dgm:pt>
    <dgm:pt modelId="{62DEA055-324E-4AB7-B150-9A2FCBCEF1AE}" type="sibTrans" cxnId="{7BBD3005-29AE-4622-8954-31E230BC41B3}">
      <dgm:prSet/>
      <dgm:spPr/>
      <dgm:t>
        <a:bodyPr/>
        <a:lstStyle/>
        <a:p>
          <a:endParaRPr lang="en-US"/>
        </a:p>
      </dgm:t>
    </dgm:pt>
    <dgm:pt modelId="{EBDCF3E1-9F37-43B6-BAC0-61076719C892}" type="pres">
      <dgm:prSet presAssocID="{DC319AD8-A709-4E3F-8197-EBEC68D657CE}" presName="root" presStyleCnt="0">
        <dgm:presLayoutVars>
          <dgm:dir/>
          <dgm:resizeHandles val="exact"/>
        </dgm:presLayoutVars>
      </dgm:prSet>
      <dgm:spPr/>
    </dgm:pt>
    <dgm:pt modelId="{734F9BA6-6BC6-4955-9FC3-6BD5B9E3AA09}" type="pres">
      <dgm:prSet presAssocID="{EC272021-CF44-47C4-A2D6-32F80FED15EC}" presName="compNode" presStyleCnt="0"/>
      <dgm:spPr/>
    </dgm:pt>
    <dgm:pt modelId="{4FBBB3EE-4F59-4B82-B663-E93B2079FD1D}" type="pres">
      <dgm:prSet presAssocID="{EC272021-CF44-47C4-A2D6-32F80FED15EC}" presName="bgRect" presStyleLbl="bgShp" presStyleIdx="0" presStyleCnt="3"/>
      <dgm:spPr/>
    </dgm:pt>
    <dgm:pt modelId="{0A3C7519-AFFC-4BA5-99B2-2C6E0F230EFD}" type="pres">
      <dgm:prSet presAssocID="{EC272021-CF44-47C4-A2D6-32F80FED15E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obot"/>
        </a:ext>
      </dgm:extLst>
    </dgm:pt>
    <dgm:pt modelId="{3CBE399C-B5A7-4562-9BC2-F10BE2213393}" type="pres">
      <dgm:prSet presAssocID="{EC272021-CF44-47C4-A2D6-32F80FED15EC}" presName="spaceRect" presStyleCnt="0"/>
      <dgm:spPr/>
    </dgm:pt>
    <dgm:pt modelId="{AC9A5BAC-7360-41B5-89C8-B98D4C7142AE}" type="pres">
      <dgm:prSet presAssocID="{EC272021-CF44-47C4-A2D6-32F80FED15EC}" presName="parTx" presStyleLbl="revTx" presStyleIdx="0" presStyleCnt="3">
        <dgm:presLayoutVars>
          <dgm:chMax val="0"/>
          <dgm:chPref val="0"/>
        </dgm:presLayoutVars>
      </dgm:prSet>
      <dgm:spPr/>
    </dgm:pt>
    <dgm:pt modelId="{5B250DAE-4AA4-4CCA-A332-878C6FC437AE}" type="pres">
      <dgm:prSet presAssocID="{6A54B914-2E7F-4A57-9389-BC5B83246469}" presName="sibTrans" presStyleCnt="0"/>
      <dgm:spPr/>
    </dgm:pt>
    <dgm:pt modelId="{156280A7-CEF7-4CBC-A71E-23988922B12A}" type="pres">
      <dgm:prSet presAssocID="{83876AED-AA76-4C78-8C2F-C2B7131B8B81}" presName="compNode" presStyleCnt="0"/>
      <dgm:spPr/>
    </dgm:pt>
    <dgm:pt modelId="{41D6D467-4F64-445E-B24E-E7BC2FC7F3DA}" type="pres">
      <dgm:prSet presAssocID="{83876AED-AA76-4C78-8C2F-C2B7131B8B81}" presName="bgRect" presStyleLbl="bgShp" presStyleIdx="1" presStyleCnt="3"/>
      <dgm:spPr/>
    </dgm:pt>
    <dgm:pt modelId="{530EC2BF-61A9-4D59-AF06-498647C6D1A8}" type="pres">
      <dgm:prSet presAssocID="{83876AED-AA76-4C78-8C2F-C2B7131B8B8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ibbon"/>
        </a:ext>
      </dgm:extLst>
    </dgm:pt>
    <dgm:pt modelId="{6A6DDE4E-DB32-4AAD-A753-D2956D2577A6}" type="pres">
      <dgm:prSet presAssocID="{83876AED-AA76-4C78-8C2F-C2B7131B8B81}" presName="spaceRect" presStyleCnt="0"/>
      <dgm:spPr/>
    </dgm:pt>
    <dgm:pt modelId="{7FAC8FC4-DCF6-46B5-80FB-48DBD1F55EBF}" type="pres">
      <dgm:prSet presAssocID="{83876AED-AA76-4C78-8C2F-C2B7131B8B81}" presName="parTx" presStyleLbl="revTx" presStyleIdx="1" presStyleCnt="3">
        <dgm:presLayoutVars>
          <dgm:chMax val="0"/>
          <dgm:chPref val="0"/>
        </dgm:presLayoutVars>
      </dgm:prSet>
      <dgm:spPr/>
    </dgm:pt>
    <dgm:pt modelId="{6953BB12-5C5B-4709-B725-0512509503C7}" type="pres">
      <dgm:prSet presAssocID="{3B226145-17D4-407F-BE4E-F766CB0E5A14}" presName="sibTrans" presStyleCnt="0"/>
      <dgm:spPr/>
    </dgm:pt>
    <dgm:pt modelId="{2423CA15-0E70-4784-A0A4-CCF8A43653BC}" type="pres">
      <dgm:prSet presAssocID="{955CF1F3-3B33-4A5E-ACF4-D95988A5D7B6}" presName="compNode" presStyleCnt="0"/>
      <dgm:spPr/>
    </dgm:pt>
    <dgm:pt modelId="{E31F4952-FD50-412C-85B9-8650E8928B48}" type="pres">
      <dgm:prSet presAssocID="{955CF1F3-3B33-4A5E-ACF4-D95988A5D7B6}" presName="bgRect" presStyleLbl="bgShp" presStyleIdx="2" presStyleCnt="3"/>
      <dgm:spPr/>
    </dgm:pt>
    <dgm:pt modelId="{D0832BBD-983A-4D93-945A-3CBC27AAA1FF}" type="pres">
      <dgm:prSet presAssocID="{955CF1F3-3B33-4A5E-ACF4-D95988A5D7B6}" presName="iconRect" presStyleLbl="node1" presStyleIdx="2" presStyleCnt="3" custScaleX="185968" custScaleY="166190"/>
      <dgm:spPr>
        <a:blipFill rotWithShape="1">
          <a:blip xmlns:r="http://schemas.openxmlformats.org/officeDocument/2006/relationships" r:embed="rId5"/>
          <a:srcRect/>
          <a:stretch>
            <a:fillRect/>
          </a:stretch>
        </a:blipFill>
      </dgm:spPr>
      <dgm:extLst>
        <a:ext uri="{E40237B7-FDA0-4F09-8148-C483321AD2D9}">
          <dgm14:cNvPr xmlns:dgm14="http://schemas.microsoft.com/office/drawing/2010/diagram" id="0" name="" descr="Finger Print"/>
        </a:ext>
      </dgm:extLst>
    </dgm:pt>
    <dgm:pt modelId="{A49AED7B-3D59-4E11-8AC2-38BEA9EF245E}" type="pres">
      <dgm:prSet presAssocID="{955CF1F3-3B33-4A5E-ACF4-D95988A5D7B6}" presName="spaceRect" presStyleCnt="0"/>
      <dgm:spPr/>
    </dgm:pt>
    <dgm:pt modelId="{1FFAC64D-8A33-421A-AB7D-5DF26D68F3CE}" type="pres">
      <dgm:prSet presAssocID="{955CF1F3-3B33-4A5E-ACF4-D95988A5D7B6}" presName="parTx" presStyleLbl="revTx" presStyleIdx="2" presStyleCnt="3">
        <dgm:presLayoutVars>
          <dgm:chMax val="0"/>
          <dgm:chPref val="0"/>
        </dgm:presLayoutVars>
      </dgm:prSet>
      <dgm:spPr/>
    </dgm:pt>
  </dgm:ptLst>
  <dgm:cxnLst>
    <dgm:cxn modelId="{7BBD3005-29AE-4622-8954-31E230BC41B3}" srcId="{DC319AD8-A709-4E3F-8197-EBEC68D657CE}" destId="{955CF1F3-3B33-4A5E-ACF4-D95988A5D7B6}" srcOrd="2" destOrd="0" parTransId="{6623F263-4EAA-4F9C-95A6-2F4D0A44B526}" sibTransId="{62DEA055-324E-4AB7-B150-9A2FCBCEF1AE}"/>
    <dgm:cxn modelId="{02875B17-CF80-4864-8BF5-3E9E0B5FB707}" srcId="{DC319AD8-A709-4E3F-8197-EBEC68D657CE}" destId="{83876AED-AA76-4C78-8C2F-C2B7131B8B81}" srcOrd="1" destOrd="0" parTransId="{2EBA68AE-E67B-49BD-9CA7-CDEF89886CFC}" sibTransId="{3B226145-17D4-407F-BE4E-F766CB0E5A14}"/>
    <dgm:cxn modelId="{7031C019-302C-4338-A4C9-7071E7310B06}" type="presOf" srcId="{955CF1F3-3B33-4A5E-ACF4-D95988A5D7B6}" destId="{1FFAC64D-8A33-421A-AB7D-5DF26D68F3CE}" srcOrd="0" destOrd="0" presId="urn:microsoft.com/office/officeart/2018/2/layout/IconVerticalSolidList"/>
    <dgm:cxn modelId="{28A54260-2CAD-4564-B6DF-ABC629BC4149}" type="presOf" srcId="{EC272021-CF44-47C4-A2D6-32F80FED15EC}" destId="{AC9A5BAC-7360-41B5-89C8-B98D4C7142AE}" srcOrd="0" destOrd="0" presId="urn:microsoft.com/office/officeart/2018/2/layout/IconVerticalSolidList"/>
    <dgm:cxn modelId="{5AAE6D9E-CFF3-42EE-9C46-02FB38BDB80C}" srcId="{DC319AD8-A709-4E3F-8197-EBEC68D657CE}" destId="{EC272021-CF44-47C4-A2D6-32F80FED15EC}" srcOrd="0" destOrd="0" parTransId="{9E3B17C5-DC75-4B47-A59B-148AC0A7750B}" sibTransId="{6A54B914-2E7F-4A57-9389-BC5B83246469}"/>
    <dgm:cxn modelId="{E41C19AF-E625-4CC7-AEF3-2C6F721E01B7}" type="presOf" srcId="{DC319AD8-A709-4E3F-8197-EBEC68D657CE}" destId="{EBDCF3E1-9F37-43B6-BAC0-61076719C892}" srcOrd="0" destOrd="0" presId="urn:microsoft.com/office/officeart/2018/2/layout/IconVerticalSolidList"/>
    <dgm:cxn modelId="{9180D4EA-905D-497E-9CEB-D50F8FE9A579}" type="presOf" srcId="{83876AED-AA76-4C78-8C2F-C2B7131B8B81}" destId="{7FAC8FC4-DCF6-46B5-80FB-48DBD1F55EBF}" srcOrd="0" destOrd="0" presId="urn:microsoft.com/office/officeart/2018/2/layout/IconVerticalSolidList"/>
    <dgm:cxn modelId="{399413EC-EE9C-4AAA-98CD-5A10825C1351}" type="presParOf" srcId="{EBDCF3E1-9F37-43B6-BAC0-61076719C892}" destId="{734F9BA6-6BC6-4955-9FC3-6BD5B9E3AA09}" srcOrd="0" destOrd="0" presId="urn:microsoft.com/office/officeart/2018/2/layout/IconVerticalSolidList"/>
    <dgm:cxn modelId="{863DBD77-FA92-4F61-9DFD-413C48A42CD3}" type="presParOf" srcId="{734F9BA6-6BC6-4955-9FC3-6BD5B9E3AA09}" destId="{4FBBB3EE-4F59-4B82-B663-E93B2079FD1D}" srcOrd="0" destOrd="0" presId="urn:microsoft.com/office/officeart/2018/2/layout/IconVerticalSolidList"/>
    <dgm:cxn modelId="{D7F9135C-B512-4575-BF44-4D37C3A6E620}" type="presParOf" srcId="{734F9BA6-6BC6-4955-9FC3-6BD5B9E3AA09}" destId="{0A3C7519-AFFC-4BA5-99B2-2C6E0F230EFD}" srcOrd="1" destOrd="0" presId="urn:microsoft.com/office/officeart/2018/2/layout/IconVerticalSolidList"/>
    <dgm:cxn modelId="{B4D5577C-6851-409E-9FAC-860F3FDDEF64}" type="presParOf" srcId="{734F9BA6-6BC6-4955-9FC3-6BD5B9E3AA09}" destId="{3CBE399C-B5A7-4562-9BC2-F10BE2213393}" srcOrd="2" destOrd="0" presId="urn:microsoft.com/office/officeart/2018/2/layout/IconVerticalSolidList"/>
    <dgm:cxn modelId="{454AD9DC-2905-46A2-A712-29BF915C69F1}" type="presParOf" srcId="{734F9BA6-6BC6-4955-9FC3-6BD5B9E3AA09}" destId="{AC9A5BAC-7360-41B5-89C8-B98D4C7142AE}" srcOrd="3" destOrd="0" presId="urn:microsoft.com/office/officeart/2018/2/layout/IconVerticalSolidList"/>
    <dgm:cxn modelId="{C605DDA3-62E6-4C8D-9E48-886BE54CDFC2}" type="presParOf" srcId="{EBDCF3E1-9F37-43B6-BAC0-61076719C892}" destId="{5B250DAE-4AA4-4CCA-A332-878C6FC437AE}" srcOrd="1" destOrd="0" presId="urn:microsoft.com/office/officeart/2018/2/layout/IconVerticalSolidList"/>
    <dgm:cxn modelId="{61BE951D-1B20-4560-81BC-922BA91C9C25}" type="presParOf" srcId="{EBDCF3E1-9F37-43B6-BAC0-61076719C892}" destId="{156280A7-CEF7-4CBC-A71E-23988922B12A}" srcOrd="2" destOrd="0" presId="urn:microsoft.com/office/officeart/2018/2/layout/IconVerticalSolidList"/>
    <dgm:cxn modelId="{340DC835-F4FB-40E1-8AEA-65492A184B6C}" type="presParOf" srcId="{156280A7-CEF7-4CBC-A71E-23988922B12A}" destId="{41D6D467-4F64-445E-B24E-E7BC2FC7F3DA}" srcOrd="0" destOrd="0" presId="urn:microsoft.com/office/officeart/2018/2/layout/IconVerticalSolidList"/>
    <dgm:cxn modelId="{34C0E91A-6CB7-4931-9685-C98AA8F1A70A}" type="presParOf" srcId="{156280A7-CEF7-4CBC-A71E-23988922B12A}" destId="{530EC2BF-61A9-4D59-AF06-498647C6D1A8}" srcOrd="1" destOrd="0" presId="urn:microsoft.com/office/officeart/2018/2/layout/IconVerticalSolidList"/>
    <dgm:cxn modelId="{915B7A5C-3289-4A52-BD3A-86D899E44109}" type="presParOf" srcId="{156280A7-CEF7-4CBC-A71E-23988922B12A}" destId="{6A6DDE4E-DB32-4AAD-A753-D2956D2577A6}" srcOrd="2" destOrd="0" presId="urn:microsoft.com/office/officeart/2018/2/layout/IconVerticalSolidList"/>
    <dgm:cxn modelId="{D0710511-3AF7-4E46-91C3-91645B5AEDA3}" type="presParOf" srcId="{156280A7-CEF7-4CBC-A71E-23988922B12A}" destId="{7FAC8FC4-DCF6-46B5-80FB-48DBD1F55EBF}" srcOrd="3" destOrd="0" presId="urn:microsoft.com/office/officeart/2018/2/layout/IconVerticalSolidList"/>
    <dgm:cxn modelId="{6FF705E7-446D-4D16-A27E-DEB0EF31C22A}" type="presParOf" srcId="{EBDCF3E1-9F37-43B6-BAC0-61076719C892}" destId="{6953BB12-5C5B-4709-B725-0512509503C7}" srcOrd="3" destOrd="0" presId="urn:microsoft.com/office/officeart/2018/2/layout/IconVerticalSolidList"/>
    <dgm:cxn modelId="{DBF76DAF-6F56-4B9C-AEFA-4AF33C283C54}" type="presParOf" srcId="{EBDCF3E1-9F37-43B6-BAC0-61076719C892}" destId="{2423CA15-0E70-4784-A0A4-CCF8A43653BC}" srcOrd="4" destOrd="0" presId="urn:microsoft.com/office/officeart/2018/2/layout/IconVerticalSolidList"/>
    <dgm:cxn modelId="{F703D39B-2624-4678-B6D6-36973A35712F}" type="presParOf" srcId="{2423CA15-0E70-4784-A0A4-CCF8A43653BC}" destId="{E31F4952-FD50-412C-85B9-8650E8928B48}" srcOrd="0" destOrd="0" presId="urn:microsoft.com/office/officeart/2018/2/layout/IconVerticalSolidList"/>
    <dgm:cxn modelId="{313A1224-B2C1-4EF6-8F7B-9B554209BFAB}" type="presParOf" srcId="{2423CA15-0E70-4784-A0A4-CCF8A43653BC}" destId="{D0832BBD-983A-4D93-945A-3CBC27AAA1FF}" srcOrd="1" destOrd="0" presId="urn:microsoft.com/office/officeart/2018/2/layout/IconVerticalSolidList"/>
    <dgm:cxn modelId="{C31A59B8-E770-492D-87CC-71182F91E825}" type="presParOf" srcId="{2423CA15-0E70-4784-A0A4-CCF8A43653BC}" destId="{A49AED7B-3D59-4E11-8AC2-38BEA9EF245E}" srcOrd="2" destOrd="0" presId="urn:microsoft.com/office/officeart/2018/2/layout/IconVerticalSolidList"/>
    <dgm:cxn modelId="{FA6715AA-0F4C-4244-AFF4-6891898C345C}" type="presParOf" srcId="{2423CA15-0E70-4784-A0A4-CCF8A43653BC}" destId="{1FFAC64D-8A33-421A-AB7D-5DF26D68F3C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2C344A-0DBE-42C7-8A46-A7F7AC5ACAA1}"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F72BA115-F660-4A4D-875A-62C35E734729}">
      <dgm:prSet custT="1"/>
      <dgm:spPr/>
      <dgm:t>
        <a:bodyPr/>
        <a:lstStyle/>
        <a:p>
          <a:pPr>
            <a:lnSpc>
              <a:spcPct val="100000"/>
            </a:lnSpc>
          </a:pPr>
          <a:r>
            <a:rPr lang="en-US" sz="1200" b="1">
              <a:latin typeface="Gill Sans MT" panose="020B0502020104020203" pitchFamily="34" charset="0"/>
            </a:rPr>
            <a:t>Application</a:t>
          </a:r>
          <a:r>
            <a:rPr lang="en-US" sz="1200">
              <a:latin typeface="Gill Sans MT" panose="020B0502020104020203" pitchFamily="34" charset="0"/>
            </a:rPr>
            <a:t> </a:t>
          </a:r>
        </a:p>
      </dgm:t>
    </dgm:pt>
    <dgm:pt modelId="{6457A71B-408A-42F3-918D-5B0573FC502A}" type="parTrans" cxnId="{2E1A1506-B5CC-4919-99C9-32CEB0CAB85A}">
      <dgm:prSet/>
      <dgm:spPr/>
      <dgm:t>
        <a:bodyPr/>
        <a:lstStyle/>
        <a:p>
          <a:endParaRPr lang="en-US"/>
        </a:p>
      </dgm:t>
    </dgm:pt>
    <dgm:pt modelId="{166048A1-C694-4440-A9E2-584E71359DD2}" type="sibTrans" cxnId="{2E1A1506-B5CC-4919-99C9-32CEB0CAB85A}">
      <dgm:prSet/>
      <dgm:spPr/>
      <dgm:t>
        <a:bodyPr/>
        <a:lstStyle/>
        <a:p>
          <a:endParaRPr lang="en-US"/>
        </a:p>
      </dgm:t>
    </dgm:pt>
    <dgm:pt modelId="{BDF99BA6-43B0-45C9-B180-0A48AD529138}">
      <dgm:prSet custT="1"/>
      <dgm:spPr/>
      <dgm:t>
        <a:bodyPr/>
        <a:lstStyle/>
        <a:p>
          <a:pPr>
            <a:lnSpc>
              <a:spcPct val="100000"/>
            </a:lnSpc>
          </a:pPr>
          <a:r>
            <a:rPr lang="en-US" sz="1200" b="1" dirty="0">
              <a:latin typeface="Gill Sans MT" panose="020B0502020104020203" pitchFamily="34" charset="0"/>
            </a:rPr>
            <a:t>Security Systems : Face recognition is widely used in security systems for access control and authentication. It can be used to grant or deny access to secure areas based on facial recognition of authorized individuals.</a:t>
          </a:r>
        </a:p>
      </dgm:t>
    </dgm:pt>
    <dgm:pt modelId="{BD35BAB2-E820-42B2-97D7-E6BD76EA1756}" type="parTrans" cxnId="{B439993A-F1F1-48E5-8A51-60F953BCF1A8}">
      <dgm:prSet/>
      <dgm:spPr/>
      <dgm:t>
        <a:bodyPr/>
        <a:lstStyle/>
        <a:p>
          <a:endParaRPr lang="en-US"/>
        </a:p>
      </dgm:t>
    </dgm:pt>
    <dgm:pt modelId="{F3574A99-6F7E-4FB7-B641-868760DEE516}" type="sibTrans" cxnId="{B439993A-F1F1-48E5-8A51-60F953BCF1A8}">
      <dgm:prSet/>
      <dgm:spPr/>
      <dgm:t>
        <a:bodyPr/>
        <a:lstStyle/>
        <a:p>
          <a:endParaRPr lang="en-US"/>
        </a:p>
      </dgm:t>
    </dgm:pt>
    <dgm:pt modelId="{5FCA8EFA-AC82-47AE-8E33-89F79EFBDC06}">
      <dgm:prSet custT="1"/>
      <dgm:spPr/>
      <dgm:t>
        <a:bodyPr/>
        <a:lstStyle/>
        <a:p>
          <a:pPr>
            <a:lnSpc>
              <a:spcPct val="100000"/>
            </a:lnSpc>
          </a:pPr>
          <a:r>
            <a:rPr lang="en-US" sz="1200" b="1" dirty="0">
              <a:latin typeface="Gill Sans MT" panose="020B0502020104020203" pitchFamily="34" charset="0"/>
            </a:rPr>
            <a:t>Surveillance : Face recognition technology is used in surveillance systems to identify and track individuals in real-time. It can be used to monitor public spaces, identify potential threats, and enhance public safety.</a:t>
          </a:r>
        </a:p>
      </dgm:t>
    </dgm:pt>
    <dgm:pt modelId="{790C1CBB-783A-4FA7-9F48-5F6E4EC6DDB0}" type="parTrans" cxnId="{241355CD-DD1F-48C2-9E61-334165460964}">
      <dgm:prSet/>
      <dgm:spPr/>
      <dgm:t>
        <a:bodyPr/>
        <a:lstStyle/>
        <a:p>
          <a:endParaRPr lang="en-US"/>
        </a:p>
      </dgm:t>
    </dgm:pt>
    <dgm:pt modelId="{4E5E0D20-4B4F-46CA-9AEE-157F3925E38F}" type="sibTrans" cxnId="{241355CD-DD1F-48C2-9E61-334165460964}">
      <dgm:prSet/>
      <dgm:spPr/>
      <dgm:t>
        <a:bodyPr/>
        <a:lstStyle/>
        <a:p>
          <a:endParaRPr lang="en-US"/>
        </a:p>
      </dgm:t>
    </dgm:pt>
    <dgm:pt modelId="{3F34F3E6-0B62-4D76-BB73-8F90C49981B4}">
      <dgm:prSet custT="1"/>
      <dgm:spPr/>
      <dgm:t>
        <a:bodyPr/>
        <a:lstStyle/>
        <a:p>
          <a:pPr>
            <a:lnSpc>
              <a:spcPct val="100000"/>
            </a:lnSpc>
          </a:pPr>
          <a:r>
            <a:rPr lang="en-US" sz="1200" b="1" dirty="0">
              <a:latin typeface="Gill Sans MT" panose="020B0502020104020203" pitchFamily="34" charset="0"/>
            </a:rPr>
            <a:t>Access Control : Face recognition can be used for access control in various settings, such as airports, office buildings, and residential complexes. It allows for quick and secure identification of individuals, replacing traditional access methods like keycards or passwords.</a:t>
          </a:r>
        </a:p>
      </dgm:t>
    </dgm:pt>
    <dgm:pt modelId="{A2B576D8-8D36-45D1-B7D3-2DB4A17BAE24}" type="parTrans" cxnId="{BEC8F139-6AC7-42CF-8E9F-94A8EFCDB630}">
      <dgm:prSet/>
      <dgm:spPr/>
      <dgm:t>
        <a:bodyPr/>
        <a:lstStyle/>
        <a:p>
          <a:endParaRPr lang="en-US"/>
        </a:p>
      </dgm:t>
    </dgm:pt>
    <dgm:pt modelId="{32564AB7-1BB7-4E65-95FB-1C053B5723C9}" type="sibTrans" cxnId="{BEC8F139-6AC7-42CF-8E9F-94A8EFCDB630}">
      <dgm:prSet/>
      <dgm:spPr/>
      <dgm:t>
        <a:bodyPr/>
        <a:lstStyle/>
        <a:p>
          <a:endParaRPr lang="en-US"/>
        </a:p>
      </dgm:t>
    </dgm:pt>
    <dgm:pt modelId="{1A0BA74F-BC0C-4DDC-9C3F-C752BCB7AC0C}">
      <dgm:prSet custT="1"/>
      <dgm:spPr/>
      <dgm:t>
        <a:bodyPr/>
        <a:lstStyle/>
        <a:p>
          <a:pPr>
            <a:lnSpc>
              <a:spcPct val="100000"/>
            </a:lnSpc>
          </a:pPr>
          <a:r>
            <a:rPr lang="en-US" sz="1200" b="1" dirty="0">
              <a:latin typeface="Gill Sans MT" panose="020B0502020104020203" pitchFamily="34" charset="0"/>
            </a:rPr>
            <a:t>Personalization in Consumer Devices : Face recognition is used in consumer devices, such as smartphones and laptops, for personalization features. It can be used to unlock devices, authenticate payments, and customize user experiences based on individual preferences.</a:t>
          </a:r>
        </a:p>
      </dgm:t>
    </dgm:pt>
    <dgm:pt modelId="{A09EA04E-8161-4B00-B06D-716B5FE54903}" type="parTrans" cxnId="{6F9EADF2-7E1B-4060-8FA9-4A1F42025B02}">
      <dgm:prSet/>
      <dgm:spPr/>
      <dgm:t>
        <a:bodyPr/>
        <a:lstStyle/>
        <a:p>
          <a:endParaRPr lang="en-US"/>
        </a:p>
      </dgm:t>
    </dgm:pt>
    <dgm:pt modelId="{FE597D36-62DE-4025-B2A9-BD0153B7BC72}" type="sibTrans" cxnId="{6F9EADF2-7E1B-4060-8FA9-4A1F42025B02}">
      <dgm:prSet/>
      <dgm:spPr/>
      <dgm:t>
        <a:bodyPr/>
        <a:lstStyle/>
        <a:p>
          <a:endParaRPr lang="en-US"/>
        </a:p>
      </dgm:t>
    </dgm:pt>
    <dgm:pt modelId="{9FA31BB4-DD80-4539-AD11-6743A3915805}" type="pres">
      <dgm:prSet presAssocID="{FE2C344A-0DBE-42C7-8A46-A7F7AC5ACAA1}" presName="root" presStyleCnt="0">
        <dgm:presLayoutVars>
          <dgm:dir/>
          <dgm:resizeHandles val="exact"/>
        </dgm:presLayoutVars>
      </dgm:prSet>
      <dgm:spPr/>
    </dgm:pt>
    <dgm:pt modelId="{A0361160-6481-4D9A-9FD1-F5D0F886871E}" type="pres">
      <dgm:prSet presAssocID="{F72BA115-F660-4A4D-875A-62C35E734729}" presName="compNode" presStyleCnt="0"/>
      <dgm:spPr/>
    </dgm:pt>
    <dgm:pt modelId="{B77DF674-9019-4889-A0C3-E251DD252BF6}" type="pres">
      <dgm:prSet presAssocID="{F72BA115-F660-4A4D-875A-62C35E73472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mart Phone"/>
        </a:ext>
      </dgm:extLst>
    </dgm:pt>
    <dgm:pt modelId="{03D54956-B039-4336-9330-16CBDBCE82C3}" type="pres">
      <dgm:prSet presAssocID="{F72BA115-F660-4A4D-875A-62C35E734729}" presName="spaceRect" presStyleCnt="0"/>
      <dgm:spPr/>
    </dgm:pt>
    <dgm:pt modelId="{A88B9A79-246D-435F-80B5-CC9A377AF77A}" type="pres">
      <dgm:prSet presAssocID="{F72BA115-F660-4A4D-875A-62C35E734729}" presName="textRect" presStyleLbl="revTx" presStyleIdx="0" presStyleCnt="5">
        <dgm:presLayoutVars>
          <dgm:chMax val="1"/>
          <dgm:chPref val="1"/>
        </dgm:presLayoutVars>
      </dgm:prSet>
      <dgm:spPr/>
    </dgm:pt>
    <dgm:pt modelId="{5F15A499-45EC-4721-A2BA-11F3FCB6715C}" type="pres">
      <dgm:prSet presAssocID="{166048A1-C694-4440-A9E2-584E71359DD2}" presName="sibTrans" presStyleCnt="0"/>
      <dgm:spPr/>
    </dgm:pt>
    <dgm:pt modelId="{5AB8BC86-192D-4736-BAD0-35A8B8FF9EE1}" type="pres">
      <dgm:prSet presAssocID="{BDF99BA6-43B0-45C9-B180-0A48AD529138}" presName="compNode" presStyleCnt="0"/>
      <dgm:spPr/>
    </dgm:pt>
    <dgm:pt modelId="{B7F22537-A3EA-4F3A-B026-CF4823C3FDF6}" type="pres">
      <dgm:prSet presAssocID="{BDF99BA6-43B0-45C9-B180-0A48AD52913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nlock"/>
        </a:ext>
      </dgm:extLst>
    </dgm:pt>
    <dgm:pt modelId="{13496764-4B08-4F1F-8F14-870D9283D39D}" type="pres">
      <dgm:prSet presAssocID="{BDF99BA6-43B0-45C9-B180-0A48AD529138}" presName="spaceRect" presStyleCnt="0"/>
      <dgm:spPr/>
    </dgm:pt>
    <dgm:pt modelId="{EB757F7C-0A74-41B8-8B54-A9E3185B6795}" type="pres">
      <dgm:prSet presAssocID="{BDF99BA6-43B0-45C9-B180-0A48AD529138}" presName="textRect" presStyleLbl="revTx" presStyleIdx="1" presStyleCnt="5">
        <dgm:presLayoutVars>
          <dgm:chMax val="1"/>
          <dgm:chPref val="1"/>
        </dgm:presLayoutVars>
      </dgm:prSet>
      <dgm:spPr/>
    </dgm:pt>
    <dgm:pt modelId="{6BC9F877-0438-4EE1-BDF7-AC7685D7DA6A}" type="pres">
      <dgm:prSet presAssocID="{F3574A99-6F7E-4FB7-B641-868760DEE516}" presName="sibTrans" presStyleCnt="0"/>
      <dgm:spPr/>
    </dgm:pt>
    <dgm:pt modelId="{D5A94025-86F8-486B-BB3A-5F912AD82B99}" type="pres">
      <dgm:prSet presAssocID="{5FCA8EFA-AC82-47AE-8E33-89F79EFBDC06}" presName="compNode" presStyleCnt="0"/>
      <dgm:spPr/>
    </dgm:pt>
    <dgm:pt modelId="{10A5D3EC-5B59-4E73-AC6B-CBC1FFB764D4}" type="pres">
      <dgm:prSet presAssocID="{5FCA8EFA-AC82-47AE-8E33-89F79EFBDC0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ecurity Camera"/>
        </a:ext>
      </dgm:extLst>
    </dgm:pt>
    <dgm:pt modelId="{2CF94B54-6E12-406B-B13E-915287B46A73}" type="pres">
      <dgm:prSet presAssocID="{5FCA8EFA-AC82-47AE-8E33-89F79EFBDC06}" presName="spaceRect" presStyleCnt="0"/>
      <dgm:spPr/>
    </dgm:pt>
    <dgm:pt modelId="{FBE0C48D-3775-4D6E-AB22-DEDD4EB753DB}" type="pres">
      <dgm:prSet presAssocID="{5FCA8EFA-AC82-47AE-8E33-89F79EFBDC06}" presName="textRect" presStyleLbl="revTx" presStyleIdx="2" presStyleCnt="5">
        <dgm:presLayoutVars>
          <dgm:chMax val="1"/>
          <dgm:chPref val="1"/>
        </dgm:presLayoutVars>
      </dgm:prSet>
      <dgm:spPr/>
    </dgm:pt>
    <dgm:pt modelId="{7404EB1C-D5BD-4856-AFA3-BF552281CCD2}" type="pres">
      <dgm:prSet presAssocID="{4E5E0D20-4B4F-46CA-9AEE-157F3925E38F}" presName="sibTrans" presStyleCnt="0"/>
      <dgm:spPr/>
    </dgm:pt>
    <dgm:pt modelId="{3902EDC7-E089-4A4B-B8DA-CA2E24C98331}" type="pres">
      <dgm:prSet presAssocID="{3F34F3E6-0B62-4D76-BB73-8F90C49981B4}" presName="compNode" presStyleCnt="0"/>
      <dgm:spPr/>
    </dgm:pt>
    <dgm:pt modelId="{D66EA28A-D92D-4CAA-A742-69F73C680664}" type="pres">
      <dgm:prSet presAssocID="{3F34F3E6-0B62-4D76-BB73-8F90C49981B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ity"/>
        </a:ext>
      </dgm:extLst>
    </dgm:pt>
    <dgm:pt modelId="{8522D531-A655-4B1E-8617-AE60DFF742CC}" type="pres">
      <dgm:prSet presAssocID="{3F34F3E6-0B62-4D76-BB73-8F90C49981B4}" presName="spaceRect" presStyleCnt="0"/>
      <dgm:spPr/>
    </dgm:pt>
    <dgm:pt modelId="{39F2251E-AC90-4651-8D22-137E03CDC0E2}" type="pres">
      <dgm:prSet presAssocID="{3F34F3E6-0B62-4D76-BB73-8F90C49981B4}" presName="textRect" presStyleLbl="revTx" presStyleIdx="3" presStyleCnt="5">
        <dgm:presLayoutVars>
          <dgm:chMax val="1"/>
          <dgm:chPref val="1"/>
        </dgm:presLayoutVars>
      </dgm:prSet>
      <dgm:spPr/>
    </dgm:pt>
    <dgm:pt modelId="{E046863D-97CB-46B9-BE88-E38554517354}" type="pres">
      <dgm:prSet presAssocID="{32564AB7-1BB7-4E65-95FB-1C053B5723C9}" presName="sibTrans" presStyleCnt="0"/>
      <dgm:spPr/>
    </dgm:pt>
    <dgm:pt modelId="{F4312AA2-31CC-4EAC-B8A3-754E7D900D5C}" type="pres">
      <dgm:prSet presAssocID="{1A0BA74F-BC0C-4DDC-9C3F-C752BCB7AC0C}" presName="compNode" presStyleCnt="0"/>
      <dgm:spPr/>
    </dgm:pt>
    <dgm:pt modelId="{392CE3C5-249A-431D-83F5-32359056B47E}" type="pres">
      <dgm:prSet presAssocID="{1A0BA74F-BC0C-4DDC-9C3F-C752BCB7AC0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Laptop"/>
        </a:ext>
      </dgm:extLst>
    </dgm:pt>
    <dgm:pt modelId="{24749FC6-3B99-4D5C-96C0-CE8C60E116F3}" type="pres">
      <dgm:prSet presAssocID="{1A0BA74F-BC0C-4DDC-9C3F-C752BCB7AC0C}" presName="spaceRect" presStyleCnt="0"/>
      <dgm:spPr/>
    </dgm:pt>
    <dgm:pt modelId="{50599CB6-33FB-43F2-966E-27C241D3E8A5}" type="pres">
      <dgm:prSet presAssocID="{1A0BA74F-BC0C-4DDC-9C3F-C752BCB7AC0C}" presName="textRect" presStyleLbl="revTx" presStyleIdx="4" presStyleCnt="5">
        <dgm:presLayoutVars>
          <dgm:chMax val="1"/>
          <dgm:chPref val="1"/>
        </dgm:presLayoutVars>
      </dgm:prSet>
      <dgm:spPr/>
    </dgm:pt>
  </dgm:ptLst>
  <dgm:cxnLst>
    <dgm:cxn modelId="{2E1A1506-B5CC-4919-99C9-32CEB0CAB85A}" srcId="{FE2C344A-0DBE-42C7-8A46-A7F7AC5ACAA1}" destId="{F72BA115-F660-4A4D-875A-62C35E734729}" srcOrd="0" destOrd="0" parTransId="{6457A71B-408A-42F3-918D-5B0573FC502A}" sibTransId="{166048A1-C694-4440-A9E2-584E71359DD2}"/>
    <dgm:cxn modelId="{F51A670F-6068-4993-8CAC-5E9824B8D398}" type="presOf" srcId="{5FCA8EFA-AC82-47AE-8E33-89F79EFBDC06}" destId="{FBE0C48D-3775-4D6E-AB22-DEDD4EB753DB}" srcOrd="0" destOrd="0" presId="urn:microsoft.com/office/officeart/2018/2/layout/IconLabelList"/>
    <dgm:cxn modelId="{A0805313-6810-4336-A4DA-FDF529F373EF}" type="presOf" srcId="{FE2C344A-0DBE-42C7-8A46-A7F7AC5ACAA1}" destId="{9FA31BB4-DD80-4539-AD11-6743A3915805}" srcOrd="0" destOrd="0" presId="urn:microsoft.com/office/officeart/2018/2/layout/IconLabelList"/>
    <dgm:cxn modelId="{0DF8A71F-CADC-41D0-A6AB-7DEF99972E4D}" type="presOf" srcId="{3F34F3E6-0B62-4D76-BB73-8F90C49981B4}" destId="{39F2251E-AC90-4651-8D22-137E03CDC0E2}" srcOrd="0" destOrd="0" presId="urn:microsoft.com/office/officeart/2018/2/layout/IconLabelList"/>
    <dgm:cxn modelId="{AF375A21-351F-45EF-9FCF-EA5EAB64DAA8}" type="presOf" srcId="{1A0BA74F-BC0C-4DDC-9C3F-C752BCB7AC0C}" destId="{50599CB6-33FB-43F2-966E-27C241D3E8A5}" srcOrd="0" destOrd="0" presId="urn:microsoft.com/office/officeart/2018/2/layout/IconLabelList"/>
    <dgm:cxn modelId="{2648C832-1097-404F-B796-EE114AEC1F03}" type="presOf" srcId="{F72BA115-F660-4A4D-875A-62C35E734729}" destId="{A88B9A79-246D-435F-80B5-CC9A377AF77A}" srcOrd="0" destOrd="0" presId="urn:microsoft.com/office/officeart/2018/2/layout/IconLabelList"/>
    <dgm:cxn modelId="{BEC8F139-6AC7-42CF-8E9F-94A8EFCDB630}" srcId="{FE2C344A-0DBE-42C7-8A46-A7F7AC5ACAA1}" destId="{3F34F3E6-0B62-4D76-BB73-8F90C49981B4}" srcOrd="3" destOrd="0" parTransId="{A2B576D8-8D36-45D1-B7D3-2DB4A17BAE24}" sibTransId="{32564AB7-1BB7-4E65-95FB-1C053B5723C9}"/>
    <dgm:cxn modelId="{B439993A-F1F1-48E5-8A51-60F953BCF1A8}" srcId="{FE2C344A-0DBE-42C7-8A46-A7F7AC5ACAA1}" destId="{BDF99BA6-43B0-45C9-B180-0A48AD529138}" srcOrd="1" destOrd="0" parTransId="{BD35BAB2-E820-42B2-97D7-E6BD76EA1756}" sibTransId="{F3574A99-6F7E-4FB7-B641-868760DEE516}"/>
    <dgm:cxn modelId="{2563169D-6E9E-45F5-9F92-B414D66556FE}" type="presOf" srcId="{BDF99BA6-43B0-45C9-B180-0A48AD529138}" destId="{EB757F7C-0A74-41B8-8B54-A9E3185B6795}" srcOrd="0" destOrd="0" presId="urn:microsoft.com/office/officeart/2018/2/layout/IconLabelList"/>
    <dgm:cxn modelId="{241355CD-DD1F-48C2-9E61-334165460964}" srcId="{FE2C344A-0DBE-42C7-8A46-A7F7AC5ACAA1}" destId="{5FCA8EFA-AC82-47AE-8E33-89F79EFBDC06}" srcOrd="2" destOrd="0" parTransId="{790C1CBB-783A-4FA7-9F48-5F6E4EC6DDB0}" sibTransId="{4E5E0D20-4B4F-46CA-9AEE-157F3925E38F}"/>
    <dgm:cxn modelId="{6F9EADF2-7E1B-4060-8FA9-4A1F42025B02}" srcId="{FE2C344A-0DBE-42C7-8A46-A7F7AC5ACAA1}" destId="{1A0BA74F-BC0C-4DDC-9C3F-C752BCB7AC0C}" srcOrd="4" destOrd="0" parTransId="{A09EA04E-8161-4B00-B06D-716B5FE54903}" sibTransId="{FE597D36-62DE-4025-B2A9-BD0153B7BC72}"/>
    <dgm:cxn modelId="{EDB6EC61-103A-4183-BC67-BC0C52755C1E}" type="presParOf" srcId="{9FA31BB4-DD80-4539-AD11-6743A3915805}" destId="{A0361160-6481-4D9A-9FD1-F5D0F886871E}" srcOrd="0" destOrd="0" presId="urn:microsoft.com/office/officeart/2018/2/layout/IconLabelList"/>
    <dgm:cxn modelId="{27E4743D-DE95-43C0-8102-51D9F815A8FF}" type="presParOf" srcId="{A0361160-6481-4D9A-9FD1-F5D0F886871E}" destId="{B77DF674-9019-4889-A0C3-E251DD252BF6}" srcOrd="0" destOrd="0" presId="urn:microsoft.com/office/officeart/2018/2/layout/IconLabelList"/>
    <dgm:cxn modelId="{9E48D74E-D743-4120-9B2C-B2D11F077C55}" type="presParOf" srcId="{A0361160-6481-4D9A-9FD1-F5D0F886871E}" destId="{03D54956-B039-4336-9330-16CBDBCE82C3}" srcOrd="1" destOrd="0" presId="urn:microsoft.com/office/officeart/2018/2/layout/IconLabelList"/>
    <dgm:cxn modelId="{AE2864E1-3C85-46C9-8B6C-691AC3461347}" type="presParOf" srcId="{A0361160-6481-4D9A-9FD1-F5D0F886871E}" destId="{A88B9A79-246D-435F-80B5-CC9A377AF77A}" srcOrd="2" destOrd="0" presId="urn:microsoft.com/office/officeart/2018/2/layout/IconLabelList"/>
    <dgm:cxn modelId="{7EA04977-E0A3-4DBE-B615-5E26C7A45F4E}" type="presParOf" srcId="{9FA31BB4-DD80-4539-AD11-6743A3915805}" destId="{5F15A499-45EC-4721-A2BA-11F3FCB6715C}" srcOrd="1" destOrd="0" presId="urn:microsoft.com/office/officeart/2018/2/layout/IconLabelList"/>
    <dgm:cxn modelId="{EFB20851-9D63-4E75-B827-D52EF64DA885}" type="presParOf" srcId="{9FA31BB4-DD80-4539-AD11-6743A3915805}" destId="{5AB8BC86-192D-4736-BAD0-35A8B8FF9EE1}" srcOrd="2" destOrd="0" presId="urn:microsoft.com/office/officeart/2018/2/layout/IconLabelList"/>
    <dgm:cxn modelId="{3AA5E323-F855-4FB2-B6DC-BCAC48C67951}" type="presParOf" srcId="{5AB8BC86-192D-4736-BAD0-35A8B8FF9EE1}" destId="{B7F22537-A3EA-4F3A-B026-CF4823C3FDF6}" srcOrd="0" destOrd="0" presId="urn:microsoft.com/office/officeart/2018/2/layout/IconLabelList"/>
    <dgm:cxn modelId="{57A2D875-3F2D-467F-852C-8D731B085919}" type="presParOf" srcId="{5AB8BC86-192D-4736-BAD0-35A8B8FF9EE1}" destId="{13496764-4B08-4F1F-8F14-870D9283D39D}" srcOrd="1" destOrd="0" presId="urn:microsoft.com/office/officeart/2018/2/layout/IconLabelList"/>
    <dgm:cxn modelId="{643D680E-1B3F-4B48-AD6F-42DC4B12DB5A}" type="presParOf" srcId="{5AB8BC86-192D-4736-BAD0-35A8B8FF9EE1}" destId="{EB757F7C-0A74-41B8-8B54-A9E3185B6795}" srcOrd="2" destOrd="0" presId="urn:microsoft.com/office/officeart/2018/2/layout/IconLabelList"/>
    <dgm:cxn modelId="{6372E5EA-2D00-4263-9D43-C5850E3B065B}" type="presParOf" srcId="{9FA31BB4-DD80-4539-AD11-6743A3915805}" destId="{6BC9F877-0438-4EE1-BDF7-AC7685D7DA6A}" srcOrd="3" destOrd="0" presId="urn:microsoft.com/office/officeart/2018/2/layout/IconLabelList"/>
    <dgm:cxn modelId="{B1DB46B9-DCC4-4E65-8A1C-B4F7766B1EE1}" type="presParOf" srcId="{9FA31BB4-DD80-4539-AD11-6743A3915805}" destId="{D5A94025-86F8-486B-BB3A-5F912AD82B99}" srcOrd="4" destOrd="0" presId="urn:microsoft.com/office/officeart/2018/2/layout/IconLabelList"/>
    <dgm:cxn modelId="{7E1762F4-611C-43A1-B30A-38EF3B265B82}" type="presParOf" srcId="{D5A94025-86F8-486B-BB3A-5F912AD82B99}" destId="{10A5D3EC-5B59-4E73-AC6B-CBC1FFB764D4}" srcOrd="0" destOrd="0" presId="urn:microsoft.com/office/officeart/2018/2/layout/IconLabelList"/>
    <dgm:cxn modelId="{3DD46643-828E-40FA-9628-B169B317CA73}" type="presParOf" srcId="{D5A94025-86F8-486B-BB3A-5F912AD82B99}" destId="{2CF94B54-6E12-406B-B13E-915287B46A73}" srcOrd="1" destOrd="0" presId="urn:microsoft.com/office/officeart/2018/2/layout/IconLabelList"/>
    <dgm:cxn modelId="{4B46FD81-264B-4677-9374-83A8666DF759}" type="presParOf" srcId="{D5A94025-86F8-486B-BB3A-5F912AD82B99}" destId="{FBE0C48D-3775-4D6E-AB22-DEDD4EB753DB}" srcOrd="2" destOrd="0" presId="urn:microsoft.com/office/officeart/2018/2/layout/IconLabelList"/>
    <dgm:cxn modelId="{0FB382A8-EB47-45C0-8626-3BCC048A8181}" type="presParOf" srcId="{9FA31BB4-DD80-4539-AD11-6743A3915805}" destId="{7404EB1C-D5BD-4856-AFA3-BF552281CCD2}" srcOrd="5" destOrd="0" presId="urn:microsoft.com/office/officeart/2018/2/layout/IconLabelList"/>
    <dgm:cxn modelId="{A783E781-2F0E-4141-AD97-749F2083483A}" type="presParOf" srcId="{9FA31BB4-DD80-4539-AD11-6743A3915805}" destId="{3902EDC7-E089-4A4B-B8DA-CA2E24C98331}" srcOrd="6" destOrd="0" presId="urn:microsoft.com/office/officeart/2018/2/layout/IconLabelList"/>
    <dgm:cxn modelId="{64E4A542-5EA0-47D2-AA2D-BAAB1810D026}" type="presParOf" srcId="{3902EDC7-E089-4A4B-B8DA-CA2E24C98331}" destId="{D66EA28A-D92D-4CAA-A742-69F73C680664}" srcOrd="0" destOrd="0" presId="urn:microsoft.com/office/officeart/2018/2/layout/IconLabelList"/>
    <dgm:cxn modelId="{29256D2D-7701-44F8-96EE-6114DF50B014}" type="presParOf" srcId="{3902EDC7-E089-4A4B-B8DA-CA2E24C98331}" destId="{8522D531-A655-4B1E-8617-AE60DFF742CC}" srcOrd="1" destOrd="0" presId="urn:microsoft.com/office/officeart/2018/2/layout/IconLabelList"/>
    <dgm:cxn modelId="{8ACEED38-133E-4C30-B2A8-22C6E597B39A}" type="presParOf" srcId="{3902EDC7-E089-4A4B-B8DA-CA2E24C98331}" destId="{39F2251E-AC90-4651-8D22-137E03CDC0E2}" srcOrd="2" destOrd="0" presId="urn:microsoft.com/office/officeart/2018/2/layout/IconLabelList"/>
    <dgm:cxn modelId="{D5D778A2-E350-438F-877F-7EB2475D60EF}" type="presParOf" srcId="{9FA31BB4-DD80-4539-AD11-6743A3915805}" destId="{E046863D-97CB-46B9-BE88-E38554517354}" srcOrd="7" destOrd="0" presId="urn:microsoft.com/office/officeart/2018/2/layout/IconLabelList"/>
    <dgm:cxn modelId="{3A1BEC50-6F6D-475B-BA9A-1E2389BDB97A}" type="presParOf" srcId="{9FA31BB4-DD80-4539-AD11-6743A3915805}" destId="{F4312AA2-31CC-4EAC-B8A3-754E7D900D5C}" srcOrd="8" destOrd="0" presId="urn:microsoft.com/office/officeart/2018/2/layout/IconLabelList"/>
    <dgm:cxn modelId="{17F4A737-7A13-4F61-B018-0E60A20CA747}" type="presParOf" srcId="{F4312AA2-31CC-4EAC-B8A3-754E7D900D5C}" destId="{392CE3C5-249A-431D-83F5-32359056B47E}" srcOrd="0" destOrd="0" presId="urn:microsoft.com/office/officeart/2018/2/layout/IconLabelList"/>
    <dgm:cxn modelId="{C9FB51F0-A3DB-42E1-8B79-6A5D0B162728}" type="presParOf" srcId="{F4312AA2-31CC-4EAC-B8A3-754E7D900D5C}" destId="{24749FC6-3B99-4D5C-96C0-CE8C60E116F3}" srcOrd="1" destOrd="0" presId="urn:microsoft.com/office/officeart/2018/2/layout/IconLabelList"/>
    <dgm:cxn modelId="{8BCD704E-41C9-44D1-9647-B4FB74DA0AD1}" type="presParOf" srcId="{F4312AA2-31CC-4EAC-B8A3-754E7D900D5C}" destId="{50599CB6-33FB-43F2-966E-27C241D3E8A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9DCC781-DA46-4888-9CBC-0A0A0C0BED98}" type="doc">
      <dgm:prSet loTypeId="urn:microsoft.com/office/officeart/2016/7/layout/BasicLinearProcessNumbered" loCatId="process" qsTypeId="urn:microsoft.com/office/officeart/2005/8/quickstyle/simple1" qsCatId="simple" csTypeId="urn:microsoft.com/office/officeart/2005/8/colors/colorful5" csCatId="colorful" phldr="1"/>
      <dgm:spPr/>
      <dgm:t>
        <a:bodyPr/>
        <a:lstStyle/>
        <a:p>
          <a:endParaRPr lang="en-US"/>
        </a:p>
      </dgm:t>
    </dgm:pt>
    <dgm:pt modelId="{A1996647-7D8A-4BF6-BF00-9DC85C0816AB}">
      <dgm:prSet custT="1"/>
      <dgm:spPr/>
      <dgm:t>
        <a:bodyPr/>
        <a:lstStyle/>
        <a:p>
          <a:r>
            <a:rPr lang="en-US" sz="1400" baseline="0" dirty="0">
              <a:latin typeface="Gill Sans MT" panose="020B0502020104020203" pitchFamily="34" charset="0"/>
            </a:rPr>
            <a:t>Experiment Steps :</a:t>
          </a:r>
          <a:endParaRPr lang="en-US" sz="1400" dirty="0">
            <a:latin typeface="Gill Sans MT" panose="020B0502020104020203" pitchFamily="34" charset="0"/>
          </a:endParaRPr>
        </a:p>
      </dgm:t>
    </dgm:pt>
    <dgm:pt modelId="{57324920-74AF-4C80-A84C-2CE02E3308AD}" type="parTrans" cxnId="{B7E4793A-12DF-406D-AD7B-020CAC529416}">
      <dgm:prSet/>
      <dgm:spPr/>
      <dgm:t>
        <a:bodyPr/>
        <a:lstStyle/>
        <a:p>
          <a:endParaRPr lang="en-US"/>
        </a:p>
      </dgm:t>
    </dgm:pt>
    <dgm:pt modelId="{8CA48750-9EED-4CE9-8F52-D1EB2FB5CEA0}" type="sibTrans" cxnId="{B7E4793A-12DF-406D-AD7B-020CAC529416}">
      <dgm:prSet phldrT="1" custT="1"/>
      <dgm:spPr/>
      <dgm:t>
        <a:bodyPr/>
        <a:lstStyle/>
        <a:p>
          <a:endParaRPr lang="en-US" sz="1400" dirty="0">
            <a:latin typeface="Gill Sans MT" panose="020B0502020104020203" pitchFamily="34" charset="0"/>
          </a:endParaRPr>
        </a:p>
      </dgm:t>
    </dgm:pt>
    <dgm:pt modelId="{609EF2CA-AE65-4E0C-805A-CE94AF4908C5}">
      <dgm:prSet custT="1"/>
      <dgm:spPr/>
      <dgm:t>
        <a:bodyPr/>
        <a:lstStyle/>
        <a:p>
          <a:r>
            <a:rPr lang="en-US" sz="1400" b="1" i="0" baseline="0" dirty="0">
              <a:latin typeface="Gill Sans MT" panose="020B0502020104020203" pitchFamily="34" charset="0"/>
            </a:rPr>
            <a:t>Data Collection:</a:t>
          </a:r>
          <a:r>
            <a:rPr lang="en-US" sz="1400" b="0" i="0" baseline="0" dirty="0">
              <a:latin typeface="Gill Sans MT" panose="020B0502020104020203" pitchFamily="34" charset="0"/>
            </a:rPr>
            <a:t> We gathered a wide range of images for training and testing, ensuring diversity in ages, genders, and ethnic backgrounds.</a:t>
          </a:r>
          <a:endParaRPr lang="en-US" sz="1400" dirty="0">
            <a:latin typeface="Gill Sans MT" panose="020B0502020104020203" pitchFamily="34" charset="0"/>
          </a:endParaRPr>
        </a:p>
      </dgm:t>
    </dgm:pt>
    <dgm:pt modelId="{337CFB9B-73D6-4619-9B26-D23D8486D1B8}" type="parTrans" cxnId="{24D1603B-348C-44CB-9226-F32760335AC1}">
      <dgm:prSet/>
      <dgm:spPr/>
      <dgm:t>
        <a:bodyPr/>
        <a:lstStyle/>
        <a:p>
          <a:endParaRPr lang="en-US"/>
        </a:p>
      </dgm:t>
    </dgm:pt>
    <dgm:pt modelId="{338E4CAF-DC58-40A9-9CC9-D99AB764FCE2}" type="sibTrans" cxnId="{24D1603B-348C-44CB-9226-F32760335AC1}">
      <dgm:prSet phldrT="2" custT="1"/>
      <dgm:spPr/>
      <dgm:t>
        <a:bodyPr/>
        <a:lstStyle/>
        <a:p>
          <a:r>
            <a:rPr lang="en-US" sz="1400" dirty="0">
              <a:latin typeface="Gill Sans MT" panose="020B0502020104020203" pitchFamily="34" charset="0"/>
            </a:rPr>
            <a:t>1</a:t>
          </a:r>
        </a:p>
      </dgm:t>
    </dgm:pt>
    <dgm:pt modelId="{2A647E11-62D0-4842-946B-C1352B0DE42B}">
      <dgm:prSet custT="1"/>
      <dgm:spPr/>
      <dgm:t>
        <a:bodyPr/>
        <a:lstStyle/>
        <a:p>
          <a:r>
            <a:rPr lang="en-US" sz="1400" b="1" i="0" baseline="0" dirty="0">
              <a:latin typeface="Gill Sans MT" panose="020B0502020104020203" pitchFamily="34" charset="0"/>
            </a:rPr>
            <a:t>Model Training:</a:t>
          </a:r>
          <a:r>
            <a:rPr lang="en-US" sz="1400" b="0" i="0" baseline="0" dirty="0">
              <a:latin typeface="Gill Sans MT" panose="020B0502020104020203" pitchFamily="34" charset="0"/>
            </a:rPr>
            <a:t> We used Deep Learning algorithms to train the face recognition model using the collected data.</a:t>
          </a:r>
          <a:endParaRPr lang="en-US" sz="1400" dirty="0">
            <a:latin typeface="Gill Sans MT" panose="020B0502020104020203" pitchFamily="34" charset="0"/>
          </a:endParaRPr>
        </a:p>
      </dgm:t>
    </dgm:pt>
    <dgm:pt modelId="{76AB33D3-6229-4918-BF1E-169A49D59B07}" type="parTrans" cxnId="{BDE83540-1145-4E0A-9ECB-7E9F9E789D16}">
      <dgm:prSet/>
      <dgm:spPr/>
      <dgm:t>
        <a:bodyPr/>
        <a:lstStyle/>
        <a:p>
          <a:endParaRPr lang="en-US"/>
        </a:p>
      </dgm:t>
    </dgm:pt>
    <dgm:pt modelId="{8D53005E-46A6-4894-8E31-ED080D0FA1CF}" type="sibTrans" cxnId="{BDE83540-1145-4E0A-9ECB-7E9F9E789D16}">
      <dgm:prSet phldrT="3" custT="1"/>
      <dgm:spPr/>
      <dgm:t>
        <a:bodyPr/>
        <a:lstStyle/>
        <a:p>
          <a:r>
            <a:rPr lang="en-US" sz="1400" dirty="0">
              <a:latin typeface="Gill Sans MT" panose="020B0502020104020203" pitchFamily="34" charset="0"/>
            </a:rPr>
            <a:t>2</a:t>
          </a:r>
        </a:p>
      </dgm:t>
    </dgm:pt>
    <dgm:pt modelId="{07600309-E5AC-410E-9A2B-9C3B95CDC844}">
      <dgm:prSet custT="1"/>
      <dgm:spPr/>
      <dgm:t>
        <a:bodyPr/>
        <a:lstStyle/>
        <a:p>
          <a:r>
            <a:rPr lang="en-US" sz="1400" b="1" i="0" baseline="0" dirty="0">
              <a:latin typeface="Gill Sans MT" panose="020B0502020104020203" pitchFamily="34" charset="0"/>
            </a:rPr>
            <a:t>Model Evaluation:</a:t>
          </a:r>
          <a:r>
            <a:rPr lang="en-US" sz="1400" b="0" i="0" baseline="0" dirty="0">
              <a:latin typeface="Gill Sans MT" panose="020B0502020104020203" pitchFamily="34" charset="0"/>
            </a:rPr>
            <a:t> We assessed the model's performance using various accuracy and effectiveness tests.</a:t>
          </a:r>
          <a:endParaRPr lang="en-US" sz="1400" dirty="0">
            <a:latin typeface="Gill Sans MT" panose="020B0502020104020203" pitchFamily="34" charset="0"/>
          </a:endParaRPr>
        </a:p>
      </dgm:t>
    </dgm:pt>
    <dgm:pt modelId="{A8F9904A-1093-4787-AD09-F3C388F81D5B}" type="parTrans" cxnId="{7C55E5C9-7415-4121-82E6-78CAEF453AE5}">
      <dgm:prSet/>
      <dgm:spPr/>
      <dgm:t>
        <a:bodyPr/>
        <a:lstStyle/>
        <a:p>
          <a:endParaRPr lang="en-US"/>
        </a:p>
      </dgm:t>
    </dgm:pt>
    <dgm:pt modelId="{71914426-2B05-486B-AD32-F650256296C4}" type="sibTrans" cxnId="{7C55E5C9-7415-4121-82E6-78CAEF453AE5}">
      <dgm:prSet phldrT="4" custT="1"/>
      <dgm:spPr/>
      <dgm:t>
        <a:bodyPr/>
        <a:lstStyle/>
        <a:p>
          <a:r>
            <a:rPr lang="en-US" sz="1400" dirty="0">
              <a:latin typeface="Gill Sans MT" panose="020B0502020104020203" pitchFamily="34" charset="0"/>
            </a:rPr>
            <a:t>3</a:t>
          </a:r>
        </a:p>
      </dgm:t>
    </dgm:pt>
    <dgm:pt modelId="{8949A643-9749-498C-B4DD-5D42BF5265B0}">
      <dgm:prSet custT="1"/>
      <dgm:spPr/>
      <dgm:t>
        <a:bodyPr/>
        <a:lstStyle/>
        <a:p>
          <a:r>
            <a:rPr lang="en-US" sz="1400" b="1" i="0" baseline="0" dirty="0">
              <a:latin typeface="Gill Sans MT" panose="020B0502020104020203" pitchFamily="34" charset="0"/>
            </a:rPr>
            <a:t>Performance Improvement:</a:t>
          </a:r>
          <a:r>
            <a:rPr lang="en-US" sz="1400" b="0" i="0" baseline="0" dirty="0">
              <a:latin typeface="Gill Sans MT" panose="020B0502020104020203" pitchFamily="34" charset="0"/>
            </a:rPr>
            <a:t> We fine-tuned parameters and techniques to enhance the model's performance.</a:t>
          </a:r>
          <a:endParaRPr lang="en-US" sz="1400" dirty="0">
            <a:latin typeface="Gill Sans MT" panose="020B0502020104020203" pitchFamily="34" charset="0"/>
          </a:endParaRPr>
        </a:p>
      </dgm:t>
    </dgm:pt>
    <dgm:pt modelId="{7E0AEDAE-2CB6-4F84-BFB3-11D85F356F7B}" type="parTrans" cxnId="{74A3D231-9648-4F6B-B65A-4662119858A6}">
      <dgm:prSet/>
      <dgm:spPr/>
      <dgm:t>
        <a:bodyPr/>
        <a:lstStyle/>
        <a:p>
          <a:endParaRPr lang="en-US"/>
        </a:p>
      </dgm:t>
    </dgm:pt>
    <dgm:pt modelId="{174930A2-2C69-4411-A121-5CDAB99F6B5E}" type="sibTrans" cxnId="{74A3D231-9648-4F6B-B65A-4662119858A6}">
      <dgm:prSet phldrT="5" custT="1"/>
      <dgm:spPr/>
      <dgm:t>
        <a:bodyPr/>
        <a:lstStyle/>
        <a:p>
          <a:r>
            <a:rPr lang="en-US" sz="1400" dirty="0">
              <a:latin typeface="Gill Sans MT" panose="020B0502020104020203" pitchFamily="34" charset="0"/>
            </a:rPr>
            <a:t>4</a:t>
          </a:r>
        </a:p>
      </dgm:t>
    </dgm:pt>
    <dgm:pt modelId="{9F6301BE-7A9A-46F9-8FC0-4DC36B000A07}" type="pres">
      <dgm:prSet presAssocID="{39DCC781-DA46-4888-9CBC-0A0A0C0BED98}" presName="Name0" presStyleCnt="0">
        <dgm:presLayoutVars>
          <dgm:animLvl val="lvl"/>
          <dgm:resizeHandles val="exact"/>
        </dgm:presLayoutVars>
      </dgm:prSet>
      <dgm:spPr/>
    </dgm:pt>
    <dgm:pt modelId="{86A0B55E-4EA9-4D45-A679-F2677BA2BDBB}" type="pres">
      <dgm:prSet presAssocID="{A1996647-7D8A-4BF6-BF00-9DC85C0816AB}" presName="compositeNode" presStyleCnt="0">
        <dgm:presLayoutVars>
          <dgm:bulletEnabled val="1"/>
        </dgm:presLayoutVars>
      </dgm:prSet>
      <dgm:spPr/>
    </dgm:pt>
    <dgm:pt modelId="{46F21156-347F-4D74-BAF8-30A13E48D294}" type="pres">
      <dgm:prSet presAssocID="{A1996647-7D8A-4BF6-BF00-9DC85C0816AB}" presName="bgRect" presStyleLbl="bgAccFollowNode1" presStyleIdx="0" presStyleCnt="5"/>
      <dgm:spPr/>
    </dgm:pt>
    <dgm:pt modelId="{50EF8856-D2D1-45CF-B385-DF256A4E9D59}" type="pres">
      <dgm:prSet presAssocID="{8CA48750-9EED-4CE9-8F52-D1EB2FB5CEA0}" presName="sibTransNodeCircle" presStyleLbl="alignNode1" presStyleIdx="0" presStyleCnt="10">
        <dgm:presLayoutVars>
          <dgm:chMax val="0"/>
          <dgm:bulletEnabled/>
        </dgm:presLayoutVars>
      </dgm:prSet>
      <dgm:spPr/>
    </dgm:pt>
    <dgm:pt modelId="{EA0F9F16-0059-4278-87BF-D742FEDE3C99}" type="pres">
      <dgm:prSet presAssocID="{A1996647-7D8A-4BF6-BF00-9DC85C0816AB}" presName="bottomLine" presStyleLbl="alignNode1" presStyleIdx="1" presStyleCnt="10">
        <dgm:presLayoutVars/>
      </dgm:prSet>
      <dgm:spPr/>
    </dgm:pt>
    <dgm:pt modelId="{F0B5971E-494A-4068-B12F-197E8B300EE7}" type="pres">
      <dgm:prSet presAssocID="{A1996647-7D8A-4BF6-BF00-9DC85C0816AB}" presName="nodeText" presStyleLbl="bgAccFollowNode1" presStyleIdx="0" presStyleCnt="5">
        <dgm:presLayoutVars>
          <dgm:bulletEnabled val="1"/>
        </dgm:presLayoutVars>
      </dgm:prSet>
      <dgm:spPr/>
    </dgm:pt>
    <dgm:pt modelId="{114E2B88-CB8F-42A4-938E-F6CAFEA0A963}" type="pres">
      <dgm:prSet presAssocID="{8CA48750-9EED-4CE9-8F52-D1EB2FB5CEA0}" presName="sibTrans" presStyleCnt="0"/>
      <dgm:spPr/>
    </dgm:pt>
    <dgm:pt modelId="{1C506C3C-8875-4D6F-93EC-F229AD5752EF}" type="pres">
      <dgm:prSet presAssocID="{609EF2CA-AE65-4E0C-805A-CE94AF4908C5}" presName="compositeNode" presStyleCnt="0">
        <dgm:presLayoutVars>
          <dgm:bulletEnabled val="1"/>
        </dgm:presLayoutVars>
      </dgm:prSet>
      <dgm:spPr/>
    </dgm:pt>
    <dgm:pt modelId="{1CFB23CA-5306-4584-AFCE-6AD8E6EDACDE}" type="pres">
      <dgm:prSet presAssocID="{609EF2CA-AE65-4E0C-805A-CE94AF4908C5}" presName="bgRect" presStyleLbl="bgAccFollowNode1" presStyleIdx="1" presStyleCnt="5"/>
      <dgm:spPr/>
    </dgm:pt>
    <dgm:pt modelId="{975E893C-9425-4A6E-AE26-D1451830A8CB}" type="pres">
      <dgm:prSet presAssocID="{338E4CAF-DC58-40A9-9CC9-D99AB764FCE2}" presName="sibTransNodeCircle" presStyleLbl="alignNode1" presStyleIdx="2" presStyleCnt="10">
        <dgm:presLayoutVars>
          <dgm:chMax val="0"/>
          <dgm:bulletEnabled/>
        </dgm:presLayoutVars>
      </dgm:prSet>
      <dgm:spPr/>
    </dgm:pt>
    <dgm:pt modelId="{9B16C75E-1B5E-4058-8884-9C705F352DC8}" type="pres">
      <dgm:prSet presAssocID="{609EF2CA-AE65-4E0C-805A-CE94AF4908C5}" presName="bottomLine" presStyleLbl="alignNode1" presStyleIdx="3" presStyleCnt="10">
        <dgm:presLayoutVars/>
      </dgm:prSet>
      <dgm:spPr/>
    </dgm:pt>
    <dgm:pt modelId="{E21300D9-D30D-4210-9CE5-507EC97EFFD2}" type="pres">
      <dgm:prSet presAssocID="{609EF2CA-AE65-4E0C-805A-CE94AF4908C5}" presName="nodeText" presStyleLbl="bgAccFollowNode1" presStyleIdx="1" presStyleCnt="5">
        <dgm:presLayoutVars>
          <dgm:bulletEnabled val="1"/>
        </dgm:presLayoutVars>
      </dgm:prSet>
      <dgm:spPr/>
    </dgm:pt>
    <dgm:pt modelId="{C1CCF604-012D-4246-8927-26560B2638B4}" type="pres">
      <dgm:prSet presAssocID="{338E4CAF-DC58-40A9-9CC9-D99AB764FCE2}" presName="sibTrans" presStyleCnt="0"/>
      <dgm:spPr/>
    </dgm:pt>
    <dgm:pt modelId="{5010C87C-C5AC-4BF7-A32E-A73E367A68C2}" type="pres">
      <dgm:prSet presAssocID="{2A647E11-62D0-4842-946B-C1352B0DE42B}" presName="compositeNode" presStyleCnt="0">
        <dgm:presLayoutVars>
          <dgm:bulletEnabled val="1"/>
        </dgm:presLayoutVars>
      </dgm:prSet>
      <dgm:spPr/>
    </dgm:pt>
    <dgm:pt modelId="{389C77D8-7332-47EB-89F4-D2BC3DC0DC52}" type="pres">
      <dgm:prSet presAssocID="{2A647E11-62D0-4842-946B-C1352B0DE42B}" presName="bgRect" presStyleLbl="bgAccFollowNode1" presStyleIdx="2" presStyleCnt="5"/>
      <dgm:spPr/>
    </dgm:pt>
    <dgm:pt modelId="{BF14847E-1D4D-450C-A1B1-4E6920368822}" type="pres">
      <dgm:prSet presAssocID="{8D53005E-46A6-4894-8E31-ED080D0FA1CF}" presName="sibTransNodeCircle" presStyleLbl="alignNode1" presStyleIdx="4" presStyleCnt="10">
        <dgm:presLayoutVars>
          <dgm:chMax val="0"/>
          <dgm:bulletEnabled/>
        </dgm:presLayoutVars>
      </dgm:prSet>
      <dgm:spPr/>
    </dgm:pt>
    <dgm:pt modelId="{BC591A5E-4746-4C8F-A2BB-6CC2E5EE40D1}" type="pres">
      <dgm:prSet presAssocID="{2A647E11-62D0-4842-946B-C1352B0DE42B}" presName="bottomLine" presStyleLbl="alignNode1" presStyleIdx="5" presStyleCnt="10">
        <dgm:presLayoutVars/>
      </dgm:prSet>
      <dgm:spPr/>
    </dgm:pt>
    <dgm:pt modelId="{0476C0B9-CF09-4498-936C-CE650DC718A5}" type="pres">
      <dgm:prSet presAssocID="{2A647E11-62D0-4842-946B-C1352B0DE42B}" presName="nodeText" presStyleLbl="bgAccFollowNode1" presStyleIdx="2" presStyleCnt="5">
        <dgm:presLayoutVars>
          <dgm:bulletEnabled val="1"/>
        </dgm:presLayoutVars>
      </dgm:prSet>
      <dgm:spPr/>
    </dgm:pt>
    <dgm:pt modelId="{4C2CCC2C-CF80-4CC9-A700-9FE415297284}" type="pres">
      <dgm:prSet presAssocID="{8D53005E-46A6-4894-8E31-ED080D0FA1CF}" presName="sibTrans" presStyleCnt="0"/>
      <dgm:spPr/>
    </dgm:pt>
    <dgm:pt modelId="{6EA67382-CE09-40EF-B00E-1E422F4CD206}" type="pres">
      <dgm:prSet presAssocID="{07600309-E5AC-410E-9A2B-9C3B95CDC844}" presName="compositeNode" presStyleCnt="0">
        <dgm:presLayoutVars>
          <dgm:bulletEnabled val="1"/>
        </dgm:presLayoutVars>
      </dgm:prSet>
      <dgm:spPr/>
    </dgm:pt>
    <dgm:pt modelId="{C9C4D414-BF8B-42E1-84B6-64EF031CDFB4}" type="pres">
      <dgm:prSet presAssocID="{07600309-E5AC-410E-9A2B-9C3B95CDC844}" presName="bgRect" presStyleLbl="bgAccFollowNode1" presStyleIdx="3" presStyleCnt="5"/>
      <dgm:spPr/>
    </dgm:pt>
    <dgm:pt modelId="{46CD0782-D6AD-440F-84EE-BD3C3D92AE20}" type="pres">
      <dgm:prSet presAssocID="{71914426-2B05-486B-AD32-F650256296C4}" presName="sibTransNodeCircle" presStyleLbl="alignNode1" presStyleIdx="6" presStyleCnt="10">
        <dgm:presLayoutVars>
          <dgm:chMax val="0"/>
          <dgm:bulletEnabled/>
        </dgm:presLayoutVars>
      </dgm:prSet>
      <dgm:spPr/>
    </dgm:pt>
    <dgm:pt modelId="{504CF891-8D97-4520-8669-AF7C0EC545D2}" type="pres">
      <dgm:prSet presAssocID="{07600309-E5AC-410E-9A2B-9C3B95CDC844}" presName="bottomLine" presStyleLbl="alignNode1" presStyleIdx="7" presStyleCnt="10">
        <dgm:presLayoutVars/>
      </dgm:prSet>
      <dgm:spPr/>
    </dgm:pt>
    <dgm:pt modelId="{55BD4C76-EE8B-4D41-AEAC-7C3B23B37408}" type="pres">
      <dgm:prSet presAssocID="{07600309-E5AC-410E-9A2B-9C3B95CDC844}" presName="nodeText" presStyleLbl="bgAccFollowNode1" presStyleIdx="3" presStyleCnt="5">
        <dgm:presLayoutVars>
          <dgm:bulletEnabled val="1"/>
        </dgm:presLayoutVars>
      </dgm:prSet>
      <dgm:spPr/>
    </dgm:pt>
    <dgm:pt modelId="{894BCE12-5975-4487-9591-920454EF16BE}" type="pres">
      <dgm:prSet presAssocID="{71914426-2B05-486B-AD32-F650256296C4}" presName="sibTrans" presStyleCnt="0"/>
      <dgm:spPr/>
    </dgm:pt>
    <dgm:pt modelId="{F490E444-CF25-4ECB-82D5-E4C66465055A}" type="pres">
      <dgm:prSet presAssocID="{8949A643-9749-498C-B4DD-5D42BF5265B0}" presName="compositeNode" presStyleCnt="0">
        <dgm:presLayoutVars>
          <dgm:bulletEnabled val="1"/>
        </dgm:presLayoutVars>
      </dgm:prSet>
      <dgm:spPr/>
    </dgm:pt>
    <dgm:pt modelId="{ADEB2EB0-645D-499E-9968-96F089ED5B6E}" type="pres">
      <dgm:prSet presAssocID="{8949A643-9749-498C-B4DD-5D42BF5265B0}" presName="bgRect" presStyleLbl="bgAccFollowNode1" presStyleIdx="4" presStyleCnt="5"/>
      <dgm:spPr/>
    </dgm:pt>
    <dgm:pt modelId="{3AFECACC-3B40-4263-9E99-EABA443DF985}" type="pres">
      <dgm:prSet presAssocID="{174930A2-2C69-4411-A121-5CDAB99F6B5E}" presName="sibTransNodeCircle" presStyleLbl="alignNode1" presStyleIdx="8" presStyleCnt="10">
        <dgm:presLayoutVars>
          <dgm:chMax val="0"/>
          <dgm:bulletEnabled/>
        </dgm:presLayoutVars>
      </dgm:prSet>
      <dgm:spPr/>
    </dgm:pt>
    <dgm:pt modelId="{7D221533-AEE9-4CD1-AE70-DF7CD5277D59}" type="pres">
      <dgm:prSet presAssocID="{8949A643-9749-498C-B4DD-5D42BF5265B0}" presName="bottomLine" presStyleLbl="alignNode1" presStyleIdx="9" presStyleCnt="10">
        <dgm:presLayoutVars/>
      </dgm:prSet>
      <dgm:spPr/>
    </dgm:pt>
    <dgm:pt modelId="{FFCDDD76-1157-4DEB-BEB9-DA1648CFD3D2}" type="pres">
      <dgm:prSet presAssocID="{8949A643-9749-498C-B4DD-5D42BF5265B0}" presName="nodeText" presStyleLbl="bgAccFollowNode1" presStyleIdx="4" presStyleCnt="5">
        <dgm:presLayoutVars>
          <dgm:bulletEnabled val="1"/>
        </dgm:presLayoutVars>
      </dgm:prSet>
      <dgm:spPr/>
    </dgm:pt>
  </dgm:ptLst>
  <dgm:cxnLst>
    <dgm:cxn modelId="{0CBDD705-6C2B-4C39-A3C9-CC207A9C8CF1}" type="presOf" srcId="{2A647E11-62D0-4842-946B-C1352B0DE42B}" destId="{389C77D8-7332-47EB-89F4-D2BC3DC0DC52}" srcOrd="0" destOrd="0" presId="urn:microsoft.com/office/officeart/2016/7/layout/BasicLinearProcessNumbered"/>
    <dgm:cxn modelId="{8DBE6613-5842-4B8B-A95A-FFC63D6778E3}" type="presOf" srcId="{07600309-E5AC-410E-9A2B-9C3B95CDC844}" destId="{C9C4D414-BF8B-42E1-84B6-64EF031CDFB4}" srcOrd="0" destOrd="0" presId="urn:microsoft.com/office/officeart/2016/7/layout/BasicLinearProcessNumbered"/>
    <dgm:cxn modelId="{B108DD14-A750-4EA4-975F-89FD75558916}" type="presOf" srcId="{609EF2CA-AE65-4E0C-805A-CE94AF4908C5}" destId="{1CFB23CA-5306-4584-AFCE-6AD8E6EDACDE}" srcOrd="0" destOrd="0" presId="urn:microsoft.com/office/officeart/2016/7/layout/BasicLinearProcessNumbered"/>
    <dgm:cxn modelId="{E14B4B15-E891-4B46-9D97-5BFB1CB87E82}" type="presOf" srcId="{39DCC781-DA46-4888-9CBC-0A0A0C0BED98}" destId="{9F6301BE-7A9A-46F9-8FC0-4DC36B000A07}" srcOrd="0" destOrd="0" presId="urn:microsoft.com/office/officeart/2016/7/layout/BasicLinearProcessNumbered"/>
    <dgm:cxn modelId="{74A3D231-9648-4F6B-B65A-4662119858A6}" srcId="{39DCC781-DA46-4888-9CBC-0A0A0C0BED98}" destId="{8949A643-9749-498C-B4DD-5D42BF5265B0}" srcOrd="4" destOrd="0" parTransId="{7E0AEDAE-2CB6-4F84-BFB3-11D85F356F7B}" sibTransId="{174930A2-2C69-4411-A121-5CDAB99F6B5E}"/>
    <dgm:cxn modelId="{FAB9AF37-B35F-466C-94F1-84AAC4ABA11B}" type="presOf" srcId="{174930A2-2C69-4411-A121-5CDAB99F6B5E}" destId="{3AFECACC-3B40-4263-9E99-EABA443DF985}" srcOrd="0" destOrd="0" presId="urn:microsoft.com/office/officeart/2016/7/layout/BasicLinearProcessNumbered"/>
    <dgm:cxn modelId="{B7E4793A-12DF-406D-AD7B-020CAC529416}" srcId="{39DCC781-DA46-4888-9CBC-0A0A0C0BED98}" destId="{A1996647-7D8A-4BF6-BF00-9DC85C0816AB}" srcOrd="0" destOrd="0" parTransId="{57324920-74AF-4C80-A84C-2CE02E3308AD}" sibTransId="{8CA48750-9EED-4CE9-8F52-D1EB2FB5CEA0}"/>
    <dgm:cxn modelId="{24D1603B-348C-44CB-9226-F32760335AC1}" srcId="{39DCC781-DA46-4888-9CBC-0A0A0C0BED98}" destId="{609EF2CA-AE65-4E0C-805A-CE94AF4908C5}" srcOrd="1" destOrd="0" parTransId="{337CFB9B-73D6-4619-9B26-D23D8486D1B8}" sibTransId="{338E4CAF-DC58-40A9-9CC9-D99AB764FCE2}"/>
    <dgm:cxn modelId="{BDE83540-1145-4E0A-9ECB-7E9F9E789D16}" srcId="{39DCC781-DA46-4888-9CBC-0A0A0C0BED98}" destId="{2A647E11-62D0-4842-946B-C1352B0DE42B}" srcOrd="2" destOrd="0" parTransId="{76AB33D3-6229-4918-BF1E-169A49D59B07}" sibTransId="{8D53005E-46A6-4894-8E31-ED080D0FA1CF}"/>
    <dgm:cxn modelId="{A9C15244-CF7B-428D-9C05-A1015426A54C}" type="presOf" srcId="{A1996647-7D8A-4BF6-BF00-9DC85C0816AB}" destId="{46F21156-347F-4D74-BAF8-30A13E48D294}" srcOrd="0" destOrd="0" presId="urn:microsoft.com/office/officeart/2016/7/layout/BasicLinearProcessNumbered"/>
    <dgm:cxn modelId="{3ADCDC45-75D1-4B3F-AB5C-CAAC3F69998B}" type="presOf" srcId="{8CA48750-9EED-4CE9-8F52-D1EB2FB5CEA0}" destId="{50EF8856-D2D1-45CF-B385-DF256A4E9D59}" srcOrd="0" destOrd="0" presId="urn:microsoft.com/office/officeart/2016/7/layout/BasicLinearProcessNumbered"/>
    <dgm:cxn modelId="{CF868170-A9C0-4F47-9162-DBA1F56BB2B0}" type="presOf" srcId="{8949A643-9749-498C-B4DD-5D42BF5265B0}" destId="{ADEB2EB0-645D-499E-9968-96F089ED5B6E}" srcOrd="0" destOrd="0" presId="urn:microsoft.com/office/officeart/2016/7/layout/BasicLinearProcessNumbered"/>
    <dgm:cxn modelId="{FC99BF52-6925-4BCC-BCA3-1194550C2A73}" type="presOf" srcId="{338E4CAF-DC58-40A9-9CC9-D99AB764FCE2}" destId="{975E893C-9425-4A6E-AE26-D1451830A8CB}" srcOrd="0" destOrd="0" presId="urn:microsoft.com/office/officeart/2016/7/layout/BasicLinearProcessNumbered"/>
    <dgm:cxn modelId="{6D926077-F605-4DCF-980E-D402A79F877E}" type="presOf" srcId="{8949A643-9749-498C-B4DD-5D42BF5265B0}" destId="{FFCDDD76-1157-4DEB-BEB9-DA1648CFD3D2}" srcOrd="1" destOrd="0" presId="urn:microsoft.com/office/officeart/2016/7/layout/BasicLinearProcessNumbered"/>
    <dgm:cxn modelId="{3035B858-B517-4E3C-97A3-B21D7B6930CB}" type="presOf" srcId="{609EF2CA-AE65-4E0C-805A-CE94AF4908C5}" destId="{E21300D9-D30D-4210-9CE5-507EC97EFFD2}" srcOrd="1" destOrd="0" presId="urn:microsoft.com/office/officeart/2016/7/layout/BasicLinearProcessNumbered"/>
    <dgm:cxn modelId="{44BF767D-47AA-473C-A98E-DC4E985EA798}" type="presOf" srcId="{2A647E11-62D0-4842-946B-C1352B0DE42B}" destId="{0476C0B9-CF09-4498-936C-CE650DC718A5}" srcOrd="1" destOrd="0" presId="urn:microsoft.com/office/officeart/2016/7/layout/BasicLinearProcessNumbered"/>
    <dgm:cxn modelId="{8FE0048A-2F2D-487C-852D-58188DA3D69C}" type="presOf" srcId="{07600309-E5AC-410E-9A2B-9C3B95CDC844}" destId="{55BD4C76-EE8B-4D41-AEAC-7C3B23B37408}" srcOrd="1" destOrd="0" presId="urn:microsoft.com/office/officeart/2016/7/layout/BasicLinearProcessNumbered"/>
    <dgm:cxn modelId="{CBCEA2C0-E986-443D-8B6D-ADD09D2C1E53}" type="presOf" srcId="{A1996647-7D8A-4BF6-BF00-9DC85C0816AB}" destId="{F0B5971E-494A-4068-B12F-197E8B300EE7}" srcOrd="1" destOrd="0" presId="urn:microsoft.com/office/officeart/2016/7/layout/BasicLinearProcessNumbered"/>
    <dgm:cxn modelId="{7C55E5C9-7415-4121-82E6-78CAEF453AE5}" srcId="{39DCC781-DA46-4888-9CBC-0A0A0C0BED98}" destId="{07600309-E5AC-410E-9A2B-9C3B95CDC844}" srcOrd="3" destOrd="0" parTransId="{A8F9904A-1093-4787-AD09-F3C388F81D5B}" sibTransId="{71914426-2B05-486B-AD32-F650256296C4}"/>
    <dgm:cxn modelId="{97D79DF3-2F75-4782-A5D9-FC71D5235F15}" type="presOf" srcId="{8D53005E-46A6-4894-8E31-ED080D0FA1CF}" destId="{BF14847E-1D4D-450C-A1B1-4E6920368822}" srcOrd="0" destOrd="0" presId="urn:microsoft.com/office/officeart/2016/7/layout/BasicLinearProcessNumbered"/>
    <dgm:cxn modelId="{D7D5CEF7-72DD-4080-8642-39190A1D2E17}" type="presOf" srcId="{71914426-2B05-486B-AD32-F650256296C4}" destId="{46CD0782-D6AD-440F-84EE-BD3C3D92AE20}" srcOrd="0" destOrd="0" presId="urn:microsoft.com/office/officeart/2016/7/layout/BasicLinearProcessNumbered"/>
    <dgm:cxn modelId="{4E982BDB-6FF3-48DD-A5A2-3F0C77B45A98}" type="presParOf" srcId="{9F6301BE-7A9A-46F9-8FC0-4DC36B000A07}" destId="{86A0B55E-4EA9-4D45-A679-F2677BA2BDBB}" srcOrd="0" destOrd="0" presId="urn:microsoft.com/office/officeart/2016/7/layout/BasicLinearProcessNumbered"/>
    <dgm:cxn modelId="{0819F576-92ED-44D9-AA05-7E518EE942BE}" type="presParOf" srcId="{86A0B55E-4EA9-4D45-A679-F2677BA2BDBB}" destId="{46F21156-347F-4D74-BAF8-30A13E48D294}" srcOrd="0" destOrd="0" presId="urn:microsoft.com/office/officeart/2016/7/layout/BasicLinearProcessNumbered"/>
    <dgm:cxn modelId="{D10689AD-FAD4-4904-9F75-19CCD6A3134D}" type="presParOf" srcId="{86A0B55E-4EA9-4D45-A679-F2677BA2BDBB}" destId="{50EF8856-D2D1-45CF-B385-DF256A4E9D59}" srcOrd="1" destOrd="0" presId="urn:microsoft.com/office/officeart/2016/7/layout/BasicLinearProcessNumbered"/>
    <dgm:cxn modelId="{880A513E-E1E4-4D95-8F4A-55E9016CCF56}" type="presParOf" srcId="{86A0B55E-4EA9-4D45-A679-F2677BA2BDBB}" destId="{EA0F9F16-0059-4278-87BF-D742FEDE3C99}" srcOrd="2" destOrd="0" presId="urn:microsoft.com/office/officeart/2016/7/layout/BasicLinearProcessNumbered"/>
    <dgm:cxn modelId="{C7B87972-FFA3-4AFD-9F67-DC5EE740A2D0}" type="presParOf" srcId="{86A0B55E-4EA9-4D45-A679-F2677BA2BDBB}" destId="{F0B5971E-494A-4068-B12F-197E8B300EE7}" srcOrd="3" destOrd="0" presId="urn:microsoft.com/office/officeart/2016/7/layout/BasicLinearProcessNumbered"/>
    <dgm:cxn modelId="{6B272CF0-F6C6-474A-9BC7-4947CCBFB220}" type="presParOf" srcId="{9F6301BE-7A9A-46F9-8FC0-4DC36B000A07}" destId="{114E2B88-CB8F-42A4-938E-F6CAFEA0A963}" srcOrd="1" destOrd="0" presId="urn:microsoft.com/office/officeart/2016/7/layout/BasicLinearProcessNumbered"/>
    <dgm:cxn modelId="{3FF2D883-442B-420B-B666-5176CCB304B0}" type="presParOf" srcId="{9F6301BE-7A9A-46F9-8FC0-4DC36B000A07}" destId="{1C506C3C-8875-4D6F-93EC-F229AD5752EF}" srcOrd="2" destOrd="0" presId="urn:microsoft.com/office/officeart/2016/7/layout/BasicLinearProcessNumbered"/>
    <dgm:cxn modelId="{C5B8A320-EC25-4F16-B4CB-9C21714D881B}" type="presParOf" srcId="{1C506C3C-8875-4D6F-93EC-F229AD5752EF}" destId="{1CFB23CA-5306-4584-AFCE-6AD8E6EDACDE}" srcOrd="0" destOrd="0" presId="urn:microsoft.com/office/officeart/2016/7/layout/BasicLinearProcessNumbered"/>
    <dgm:cxn modelId="{8FFDA411-A284-463A-83C3-2FE1FC8183F6}" type="presParOf" srcId="{1C506C3C-8875-4D6F-93EC-F229AD5752EF}" destId="{975E893C-9425-4A6E-AE26-D1451830A8CB}" srcOrd="1" destOrd="0" presId="urn:microsoft.com/office/officeart/2016/7/layout/BasicLinearProcessNumbered"/>
    <dgm:cxn modelId="{52839686-8F8E-4421-90D3-FDE878BE24D9}" type="presParOf" srcId="{1C506C3C-8875-4D6F-93EC-F229AD5752EF}" destId="{9B16C75E-1B5E-4058-8884-9C705F352DC8}" srcOrd="2" destOrd="0" presId="urn:microsoft.com/office/officeart/2016/7/layout/BasicLinearProcessNumbered"/>
    <dgm:cxn modelId="{94E9772F-4457-4862-BFE3-49E3018A8E88}" type="presParOf" srcId="{1C506C3C-8875-4D6F-93EC-F229AD5752EF}" destId="{E21300D9-D30D-4210-9CE5-507EC97EFFD2}" srcOrd="3" destOrd="0" presId="urn:microsoft.com/office/officeart/2016/7/layout/BasicLinearProcessNumbered"/>
    <dgm:cxn modelId="{D8B743F8-82CB-4C04-9B54-CE54231E2665}" type="presParOf" srcId="{9F6301BE-7A9A-46F9-8FC0-4DC36B000A07}" destId="{C1CCF604-012D-4246-8927-26560B2638B4}" srcOrd="3" destOrd="0" presId="urn:microsoft.com/office/officeart/2016/7/layout/BasicLinearProcessNumbered"/>
    <dgm:cxn modelId="{51074DA8-5295-41B1-A38C-681023611E42}" type="presParOf" srcId="{9F6301BE-7A9A-46F9-8FC0-4DC36B000A07}" destId="{5010C87C-C5AC-4BF7-A32E-A73E367A68C2}" srcOrd="4" destOrd="0" presId="urn:microsoft.com/office/officeart/2016/7/layout/BasicLinearProcessNumbered"/>
    <dgm:cxn modelId="{FED32597-055A-4661-8159-D1C6F6C512BE}" type="presParOf" srcId="{5010C87C-C5AC-4BF7-A32E-A73E367A68C2}" destId="{389C77D8-7332-47EB-89F4-D2BC3DC0DC52}" srcOrd="0" destOrd="0" presId="urn:microsoft.com/office/officeart/2016/7/layout/BasicLinearProcessNumbered"/>
    <dgm:cxn modelId="{7A004D78-FE80-49A3-B22C-768A9FF37402}" type="presParOf" srcId="{5010C87C-C5AC-4BF7-A32E-A73E367A68C2}" destId="{BF14847E-1D4D-450C-A1B1-4E6920368822}" srcOrd="1" destOrd="0" presId="urn:microsoft.com/office/officeart/2016/7/layout/BasicLinearProcessNumbered"/>
    <dgm:cxn modelId="{D7ABED86-F77F-4FC5-978E-F37346241E1E}" type="presParOf" srcId="{5010C87C-C5AC-4BF7-A32E-A73E367A68C2}" destId="{BC591A5E-4746-4C8F-A2BB-6CC2E5EE40D1}" srcOrd="2" destOrd="0" presId="urn:microsoft.com/office/officeart/2016/7/layout/BasicLinearProcessNumbered"/>
    <dgm:cxn modelId="{4383B7B6-FBA9-4B5E-8709-E79C6CDA86E9}" type="presParOf" srcId="{5010C87C-C5AC-4BF7-A32E-A73E367A68C2}" destId="{0476C0B9-CF09-4498-936C-CE650DC718A5}" srcOrd="3" destOrd="0" presId="urn:microsoft.com/office/officeart/2016/7/layout/BasicLinearProcessNumbered"/>
    <dgm:cxn modelId="{E0B55F7E-5CF9-466C-A2AC-2568C2ECAA85}" type="presParOf" srcId="{9F6301BE-7A9A-46F9-8FC0-4DC36B000A07}" destId="{4C2CCC2C-CF80-4CC9-A700-9FE415297284}" srcOrd="5" destOrd="0" presId="urn:microsoft.com/office/officeart/2016/7/layout/BasicLinearProcessNumbered"/>
    <dgm:cxn modelId="{D556DE15-A080-4EC3-9B2B-6700D8457016}" type="presParOf" srcId="{9F6301BE-7A9A-46F9-8FC0-4DC36B000A07}" destId="{6EA67382-CE09-40EF-B00E-1E422F4CD206}" srcOrd="6" destOrd="0" presId="urn:microsoft.com/office/officeart/2016/7/layout/BasicLinearProcessNumbered"/>
    <dgm:cxn modelId="{76BAC4E8-E600-4D53-A855-096E5406C276}" type="presParOf" srcId="{6EA67382-CE09-40EF-B00E-1E422F4CD206}" destId="{C9C4D414-BF8B-42E1-84B6-64EF031CDFB4}" srcOrd="0" destOrd="0" presId="urn:microsoft.com/office/officeart/2016/7/layout/BasicLinearProcessNumbered"/>
    <dgm:cxn modelId="{85AE3C2C-2BBF-4266-B7E0-5B29894A8ADB}" type="presParOf" srcId="{6EA67382-CE09-40EF-B00E-1E422F4CD206}" destId="{46CD0782-D6AD-440F-84EE-BD3C3D92AE20}" srcOrd="1" destOrd="0" presId="urn:microsoft.com/office/officeart/2016/7/layout/BasicLinearProcessNumbered"/>
    <dgm:cxn modelId="{AA45E850-73F2-4BCC-970F-EA6D94592889}" type="presParOf" srcId="{6EA67382-CE09-40EF-B00E-1E422F4CD206}" destId="{504CF891-8D97-4520-8669-AF7C0EC545D2}" srcOrd="2" destOrd="0" presId="urn:microsoft.com/office/officeart/2016/7/layout/BasicLinearProcessNumbered"/>
    <dgm:cxn modelId="{896B725D-FEC6-4641-BBA0-EFB27201AEB3}" type="presParOf" srcId="{6EA67382-CE09-40EF-B00E-1E422F4CD206}" destId="{55BD4C76-EE8B-4D41-AEAC-7C3B23B37408}" srcOrd="3" destOrd="0" presId="urn:microsoft.com/office/officeart/2016/7/layout/BasicLinearProcessNumbered"/>
    <dgm:cxn modelId="{C80C9E69-CD35-4D4C-B054-96AD05871CD0}" type="presParOf" srcId="{9F6301BE-7A9A-46F9-8FC0-4DC36B000A07}" destId="{894BCE12-5975-4487-9591-920454EF16BE}" srcOrd="7" destOrd="0" presId="urn:microsoft.com/office/officeart/2016/7/layout/BasicLinearProcessNumbered"/>
    <dgm:cxn modelId="{F7FB4FBC-9288-4C14-B7F2-FB38C8A828AD}" type="presParOf" srcId="{9F6301BE-7A9A-46F9-8FC0-4DC36B000A07}" destId="{F490E444-CF25-4ECB-82D5-E4C66465055A}" srcOrd="8" destOrd="0" presId="urn:microsoft.com/office/officeart/2016/7/layout/BasicLinearProcessNumbered"/>
    <dgm:cxn modelId="{5374EA15-819B-44EF-8657-22A4C3F28AD0}" type="presParOf" srcId="{F490E444-CF25-4ECB-82D5-E4C66465055A}" destId="{ADEB2EB0-645D-499E-9968-96F089ED5B6E}" srcOrd="0" destOrd="0" presId="urn:microsoft.com/office/officeart/2016/7/layout/BasicLinearProcessNumbered"/>
    <dgm:cxn modelId="{8B20C966-F1DF-43A8-8D7A-320D14FEBB72}" type="presParOf" srcId="{F490E444-CF25-4ECB-82D5-E4C66465055A}" destId="{3AFECACC-3B40-4263-9E99-EABA443DF985}" srcOrd="1" destOrd="0" presId="urn:microsoft.com/office/officeart/2016/7/layout/BasicLinearProcessNumbered"/>
    <dgm:cxn modelId="{3D872DCA-C5AF-48CA-8B34-71B9B87D3CD8}" type="presParOf" srcId="{F490E444-CF25-4ECB-82D5-E4C66465055A}" destId="{7D221533-AEE9-4CD1-AE70-DF7CD5277D59}" srcOrd="2" destOrd="0" presId="urn:microsoft.com/office/officeart/2016/7/layout/BasicLinearProcessNumbered"/>
    <dgm:cxn modelId="{32290CDC-ACA6-4783-9D52-BADE62630E00}" type="presParOf" srcId="{F490E444-CF25-4ECB-82D5-E4C66465055A}" destId="{FFCDDD76-1157-4DEB-BEB9-DA1648CFD3D2}"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C43C08B-FCF7-48BF-9418-DFC5EA43084D}" type="doc">
      <dgm:prSet loTypeId="urn:microsoft.com/office/officeart/2018/2/layout/IconCircleList" loCatId="icon" qsTypeId="urn:microsoft.com/office/officeart/2005/8/quickstyle/simple1" qsCatId="simple" csTypeId="urn:microsoft.com/office/officeart/2018/5/colors/Iconchunking_neutralbg_accent5_2" csCatId="accent5" phldr="1"/>
      <dgm:spPr/>
      <dgm:t>
        <a:bodyPr/>
        <a:lstStyle/>
        <a:p>
          <a:endParaRPr lang="en-US"/>
        </a:p>
      </dgm:t>
    </dgm:pt>
    <dgm:pt modelId="{B07AEE01-BB25-4833-B213-BFC6ABA619C8}">
      <dgm:prSet custT="1"/>
      <dgm:spPr/>
      <dgm:t>
        <a:bodyPr/>
        <a:lstStyle/>
        <a:p>
          <a:r>
            <a:rPr lang="en-US" sz="1400" baseline="0">
              <a:latin typeface="Gill Sans MT" panose="020B0502020104020203" pitchFamily="34" charset="0"/>
            </a:rPr>
            <a:t>Facial Landmarks :</a:t>
          </a:r>
          <a:endParaRPr lang="en-US" sz="1400">
            <a:latin typeface="Gill Sans MT" panose="020B0502020104020203" pitchFamily="34" charset="0"/>
          </a:endParaRPr>
        </a:p>
      </dgm:t>
    </dgm:pt>
    <dgm:pt modelId="{3ABC9721-1F1E-4095-A3DE-CCA385940EB3}" type="parTrans" cxnId="{B046D72D-4C27-459A-8998-1C7DC1401DBF}">
      <dgm:prSet/>
      <dgm:spPr/>
      <dgm:t>
        <a:bodyPr/>
        <a:lstStyle/>
        <a:p>
          <a:endParaRPr lang="en-US"/>
        </a:p>
      </dgm:t>
    </dgm:pt>
    <dgm:pt modelId="{AB831E74-5AE8-4AA8-8699-CE867407B8C0}" type="sibTrans" cxnId="{B046D72D-4C27-459A-8998-1C7DC1401DBF}">
      <dgm:prSet/>
      <dgm:spPr/>
      <dgm:t>
        <a:bodyPr/>
        <a:lstStyle/>
        <a:p>
          <a:endParaRPr lang="en-US"/>
        </a:p>
      </dgm:t>
    </dgm:pt>
    <dgm:pt modelId="{B9430F9D-5491-4BD6-8212-51D886FF0989}">
      <dgm:prSet custT="1"/>
      <dgm:spPr/>
      <dgm:t>
        <a:bodyPr/>
        <a:lstStyle/>
        <a:p>
          <a:r>
            <a:rPr lang="en-US" sz="1400" baseline="0">
              <a:latin typeface="Gill Sans MT" panose="020B0502020104020203" pitchFamily="34" charset="0"/>
            </a:rPr>
            <a:t>Face recognition technology uses facial landmarks, such as the position of the eyes, nose, and mouth, to identify unique features of an individual's face.</a:t>
          </a:r>
          <a:endParaRPr lang="en-US" sz="1400">
            <a:latin typeface="Gill Sans MT" panose="020B0502020104020203" pitchFamily="34" charset="0"/>
          </a:endParaRPr>
        </a:p>
      </dgm:t>
    </dgm:pt>
    <dgm:pt modelId="{25D0F987-8531-4AFE-B8A7-EE4EFD21BA91}" type="parTrans" cxnId="{D2C1C290-7691-4E64-B0BF-6EBDD232CB68}">
      <dgm:prSet/>
      <dgm:spPr/>
      <dgm:t>
        <a:bodyPr/>
        <a:lstStyle/>
        <a:p>
          <a:endParaRPr lang="en-US"/>
        </a:p>
      </dgm:t>
    </dgm:pt>
    <dgm:pt modelId="{3ECDA7C9-E0B3-4216-AA07-FE54A9EF372B}" type="sibTrans" cxnId="{D2C1C290-7691-4E64-B0BF-6EBDD232CB68}">
      <dgm:prSet/>
      <dgm:spPr/>
      <dgm:t>
        <a:bodyPr/>
        <a:lstStyle/>
        <a:p>
          <a:endParaRPr lang="en-US"/>
        </a:p>
      </dgm:t>
    </dgm:pt>
    <dgm:pt modelId="{7FF9175F-4010-4A74-8908-5FEC7667C372}">
      <dgm:prSet custT="1"/>
      <dgm:spPr/>
      <dgm:t>
        <a:bodyPr/>
        <a:lstStyle/>
        <a:p>
          <a:r>
            <a:rPr lang="en-US" sz="1400" baseline="0">
              <a:latin typeface="Gill Sans MT" panose="020B0502020104020203" pitchFamily="34" charset="0"/>
            </a:rPr>
            <a:t>Feature Extraction : </a:t>
          </a:r>
          <a:endParaRPr lang="en-US" sz="1400">
            <a:latin typeface="Gill Sans MT" panose="020B0502020104020203" pitchFamily="34" charset="0"/>
          </a:endParaRPr>
        </a:p>
      </dgm:t>
    </dgm:pt>
    <dgm:pt modelId="{BB7E42AB-5FF0-4D5E-A004-5FD84D23C5B5}" type="parTrans" cxnId="{F83C29BB-7A44-4720-8F27-762E81069397}">
      <dgm:prSet/>
      <dgm:spPr/>
      <dgm:t>
        <a:bodyPr/>
        <a:lstStyle/>
        <a:p>
          <a:endParaRPr lang="en-US"/>
        </a:p>
      </dgm:t>
    </dgm:pt>
    <dgm:pt modelId="{1B8CCD44-D140-4C6B-B7A0-7C2D56E74598}" type="sibTrans" cxnId="{F83C29BB-7A44-4720-8F27-762E81069397}">
      <dgm:prSet/>
      <dgm:spPr/>
      <dgm:t>
        <a:bodyPr/>
        <a:lstStyle/>
        <a:p>
          <a:endParaRPr lang="en-US"/>
        </a:p>
      </dgm:t>
    </dgm:pt>
    <dgm:pt modelId="{72FAE9D5-41FA-43F6-B8A6-E08A19F49D99}">
      <dgm:prSet custT="1"/>
      <dgm:spPr/>
      <dgm:t>
        <a:bodyPr/>
        <a:lstStyle/>
        <a:p>
          <a:r>
            <a:rPr lang="en-US" sz="1400" baseline="0">
              <a:latin typeface="Gill Sans MT" panose="020B0502020104020203" pitchFamily="34" charset="0"/>
            </a:rPr>
            <a:t>Once the facial landmarks are detected, the technology extracts specific features from the face, such as the shape of the eyes, the distance between the eyes, and the curvature of the lips.</a:t>
          </a:r>
          <a:endParaRPr lang="en-US" sz="1400">
            <a:latin typeface="Gill Sans MT" panose="020B0502020104020203" pitchFamily="34" charset="0"/>
          </a:endParaRPr>
        </a:p>
      </dgm:t>
    </dgm:pt>
    <dgm:pt modelId="{D971951F-EAD1-4907-ABBB-6944BB2C4E3A}" type="parTrans" cxnId="{CAF48CA0-0C85-492D-8F46-540487142A86}">
      <dgm:prSet/>
      <dgm:spPr/>
      <dgm:t>
        <a:bodyPr/>
        <a:lstStyle/>
        <a:p>
          <a:endParaRPr lang="en-US"/>
        </a:p>
      </dgm:t>
    </dgm:pt>
    <dgm:pt modelId="{EAAEAF65-ECC7-4566-B7A4-74369345F443}" type="sibTrans" cxnId="{CAF48CA0-0C85-492D-8F46-540487142A86}">
      <dgm:prSet/>
      <dgm:spPr/>
      <dgm:t>
        <a:bodyPr/>
        <a:lstStyle/>
        <a:p>
          <a:endParaRPr lang="en-US"/>
        </a:p>
      </dgm:t>
    </dgm:pt>
    <dgm:pt modelId="{7677D379-424D-44AD-9C8E-632D7817EF94}">
      <dgm:prSet custT="1"/>
      <dgm:spPr/>
      <dgm:t>
        <a:bodyPr/>
        <a:lstStyle/>
        <a:p>
          <a:r>
            <a:rPr lang="en-US" sz="1400" baseline="0">
              <a:latin typeface="Gill Sans MT" panose="020B0502020104020203" pitchFamily="34" charset="0"/>
            </a:rPr>
            <a:t>Pattern Matching Algorithms : </a:t>
          </a:r>
          <a:endParaRPr lang="en-US" sz="1400">
            <a:latin typeface="Gill Sans MT" panose="020B0502020104020203" pitchFamily="34" charset="0"/>
          </a:endParaRPr>
        </a:p>
      </dgm:t>
    </dgm:pt>
    <dgm:pt modelId="{7DBD5389-A386-4B27-9BF5-230195572ED5}" type="parTrans" cxnId="{F821ADB9-055D-4FE5-84E1-BFD255D79F79}">
      <dgm:prSet/>
      <dgm:spPr/>
      <dgm:t>
        <a:bodyPr/>
        <a:lstStyle/>
        <a:p>
          <a:endParaRPr lang="en-US"/>
        </a:p>
      </dgm:t>
    </dgm:pt>
    <dgm:pt modelId="{CD122EE9-F1D8-430D-B737-845E803EBF9E}" type="sibTrans" cxnId="{F821ADB9-055D-4FE5-84E1-BFD255D79F79}">
      <dgm:prSet/>
      <dgm:spPr/>
      <dgm:t>
        <a:bodyPr/>
        <a:lstStyle/>
        <a:p>
          <a:endParaRPr lang="en-US"/>
        </a:p>
      </dgm:t>
    </dgm:pt>
    <dgm:pt modelId="{41024F38-0728-4A30-BAD7-F45AB878E97D}">
      <dgm:prSet custT="1"/>
      <dgm:spPr/>
      <dgm:t>
        <a:bodyPr/>
        <a:lstStyle/>
        <a:p>
          <a:r>
            <a:rPr lang="en-US" sz="1400" baseline="0">
              <a:latin typeface="Gill Sans MT" panose="020B0502020104020203" pitchFamily="34" charset="0"/>
            </a:rPr>
            <a:t>Pattern matching algorithms compare the extracted facial features with a database of known faces to find the closest match. These algorithms use mathematical techniques to calculate the similarity between the features.</a:t>
          </a:r>
          <a:endParaRPr lang="en-US" sz="1400">
            <a:latin typeface="Gill Sans MT" panose="020B0502020104020203" pitchFamily="34" charset="0"/>
          </a:endParaRPr>
        </a:p>
      </dgm:t>
    </dgm:pt>
    <dgm:pt modelId="{7D855155-1283-4F18-9E42-8FE865E11215}" type="parTrans" cxnId="{2D99E646-A770-49C7-8D5C-03BB708D17E9}">
      <dgm:prSet/>
      <dgm:spPr/>
      <dgm:t>
        <a:bodyPr/>
        <a:lstStyle/>
        <a:p>
          <a:endParaRPr lang="en-US"/>
        </a:p>
      </dgm:t>
    </dgm:pt>
    <dgm:pt modelId="{D3D04632-AE8B-4373-8B1F-91F2F8AD6083}" type="sibTrans" cxnId="{2D99E646-A770-49C7-8D5C-03BB708D17E9}">
      <dgm:prSet/>
      <dgm:spPr/>
      <dgm:t>
        <a:bodyPr/>
        <a:lstStyle/>
        <a:p>
          <a:endParaRPr lang="en-US"/>
        </a:p>
      </dgm:t>
    </dgm:pt>
    <dgm:pt modelId="{A7FB8CF3-A431-4CA8-B5BE-52A11B6F8CB9}" type="pres">
      <dgm:prSet presAssocID="{9C43C08B-FCF7-48BF-9418-DFC5EA43084D}" presName="root" presStyleCnt="0">
        <dgm:presLayoutVars>
          <dgm:dir/>
          <dgm:resizeHandles val="exact"/>
        </dgm:presLayoutVars>
      </dgm:prSet>
      <dgm:spPr/>
    </dgm:pt>
    <dgm:pt modelId="{5FE78DAF-AFF0-4BC6-BBDB-7D63B59ABAEF}" type="pres">
      <dgm:prSet presAssocID="{9C43C08B-FCF7-48BF-9418-DFC5EA43084D}" presName="container" presStyleCnt="0">
        <dgm:presLayoutVars>
          <dgm:dir/>
          <dgm:resizeHandles val="exact"/>
        </dgm:presLayoutVars>
      </dgm:prSet>
      <dgm:spPr/>
    </dgm:pt>
    <dgm:pt modelId="{EFD6B04D-D889-454D-9EE4-8D513A515623}" type="pres">
      <dgm:prSet presAssocID="{B07AEE01-BB25-4833-B213-BFC6ABA619C8}" presName="compNode" presStyleCnt="0"/>
      <dgm:spPr/>
    </dgm:pt>
    <dgm:pt modelId="{AD4D6F92-D8FE-4B38-8E32-A7B6CA8AE1BA}" type="pres">
      <dgm:prSet presAssocID="{B07AEE01-BB25-4833-B213-BFC6ABA619C8}" presName="iconBgRect" presStyleLbl="bgShp" presStyleIdx="0" presStyleCnt="6"/>
      <dgm:spPr/>
    </dgm:pt>
    <dgm:pt modelId="{26795D31-8DCF-48AA-8331-F7E4A8FFECA0}" type="pres">
      <dgm:prSet presAssocID="{B07AEE01-BB25-4833-B213-BFC6ABA619C8}"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ustache"/>
        </a:ext>
      </dgm:extLst>
    </dgm:pt>
    <dgm:pt modelId="{D8B52BBD-A613-498B-960A-AE783BAD3777}" type="pres">
      <dgm:prSet presAssocID="{B07AEE01-BB25-4833-B213-BFC6ABA619C8}" presName="spaceRect" presStyleCnt="0"/>
      <dgm:spPr/>
    </dgm:pt>
    <dgm:pt modelId="{4CDA3E0E-7AF9-4492-B116-52AF15BD793F}" type="pres">
      <dgm:prSet presAssocID="{B07AEE01-BB25-4833-B213-BFC6ABA619C8}" presName="textRect" presStyleLbl="revTx" presStyleIdx="0" presStyleCnt="6">
        <dgm:presLayoutVars>
          <dgm:chMax val="1"/>
          <dgm:chPref val="1"/>
        </dgm:presLayoutVars>
      </dgm:prSet>
      <dgm:spPr/>
    </dgm:pt>
    <dgm:pt modelId="{3750702D-C0D4-4996-AC9C-4B944EE210DA}" type="pres">
      <dgm:prSet presAssocID="{AB831E74-5AE8-4AA8-8699-CE867407B8C0}" presName="sibTrans" presStyleLbl="sibTrans2D1" presStyleIdx="0" presStyleCnt="0"/>
      <dgm:spPr/>
    </dgm:pt>
    <dgm:pt modelId="{0909CCF9-F60D-481B-888D-F0F9B7A2CF58}" type="pres">
      <dgm:prSet presAssocID="{B9430F9D-5491-4BD6-8212-51D886FF0989}" presName="compNode" presStyleCnt="0"/>
      <dgm:spPr/>
    </dgm:pt>
    <dgm:pt modelId="{68458CFE-2291-438D-B056-6C49F20F485D}" type="pres">
      <dgm:prSet presAssocID="{B9430F9D-5491-4BD6-8212-51D886FF0989}" presName="iconBgRect" presStyleLbl="bgShp" presStyleIdx="1" presStyleCnt="6"/>
      <dgm:spPr/>
    </dgm:pt>
    <dgm:pt modelId="{5F4679CE-42D8-4F2D-9C46-28DB182E393B}" type="pres">
      <dgm:prSet presAssocID="{B9430F9D-5491-4BD6-8212-51D886FF098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ustache Face Outline"/>
        </a:ext>
      </dgm:extLst>
    </dgm:pt>
    <dgm:pt modelId="{FB1C2AA0-0D55-4D8F-AE18-584CE3C8161F}" type="pres">
      <dgm:prSet presAssocID="{B9430F9D-5491-4BD6-8212-51D886FF0989}" presName="spaceRect" presStyleCnt="0"/>
      <dgm:spPr/>
    </dgm:pt>
    <dgm:pt modelId="{69CD7CD0-F1D4-42C7-BBE5-94DAAFFAC1EB}" type="pres">
      <dgm:prSet presAssocID="{B9430F9D-5491-4BD6-8212-51D886FF0989}" presName="textRect" presStyleLbl="revTx" presStyleIdx="1" presStyleCnt="6">
        <dgm:presLayoutVars>
          <dgm:chMax val="1"/>
          <dgm:chPref val="1"/>
        </dgm:presLayoutVars>
      </dgm:prSet>
      <dgm:spPr/>
    </dgm:pt>
    <dgm:pt modelId="{E456EAFA-022D-4005-85CC-156873A4790E}" type="pres">
      <dgm:prSet presAssocID="{3ECDA7C9-E0B3-4216-AA07-FE54A9EF372B}" presName="sibTrans" presStyleLbl="sibTrans2D1" presStyleIdx="0" presStyleCnt="0"/>
      <dgm:spPr/>
    </dgm:pt>
    <dgm:pt modelId="{0BDB19E4-E68D-4890-A64E-8828231C143A}" type="pres">
      <dgm:prSet presAssocID="{7FF9175F-4010-4A74-8908-5FEC7667C372}" presName="compNode" presStyleCnt="0"/>
      <dgm:spPr/>
    </dgm:pt>
    <dgm:pt modelId="{87BC74A2-8CB7-4C35-893B-D7FCC2AD7ED9}" type="pres">
      <dgm:prSet presAssocID="{7FF9175F-4010-4A74-8908-5FEC7667C372}" presName="iconBgRect" presStyleLbl="bgShp" presStyleIdx="2" presStyleCnt="6"/>
      <dgm:spPr/>
    </dgm:pt>
    <dgm:pt modelId="{58E8828E-CC02-4524-A8E1-6BD70156D00D}" type="pres">
      <dgm:prSet presAssocID="{7FF9175F-4010-4A74-8908-5FEC7667C372}"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635F3577-333B-4400-B6C0-A5B2EEE0165F}" type="pres">
      <dgm:prSet presAssocID="{7FF9175F-4010-4A74-8908-5FEC7667C372}" presName="spaceRect" presStyleCnt="0"/>
      <dgm:spPr/>
    </dgm:pt>
    <dgm:pt modelId="{42D57385-76CB-4413-B0BA-352F6FC04BDD}" type="pres">
      <dgm:prSet presAssocID="{7FF9175F-4010-4A74-8908-5FEC7667C372}" presName="textRect" presStyleLbl="revTx" presStyleIdx="2" presStyleCnt="6">
        <dgm:presLayoutVars>
          <dgm:chMax val="1"/>
          <dgm:chPref val="1"/>
        </dgm:presLayoutVars>
      </dgm:prSet>
      <dgm:spPr/>
    </dgm:pt>
    <dgm:pt modelId="{BD153020-2D00-470E-85B6-B097735D99DA}" type="pres">
      <dgm:prSet presAssocID="{1B8CCD44-D140-4C6B-B7A0-7C2D56E74598}" presName="sibTrans" presStyleLbl="sibTrans2D1" presStyleIdx="0" presStyleCnt="0"/>
      <dgm:spPr/>
    </dgm:pt>
    <dgm:pt modelId="{B87E56A0-A502-4919-869E-84F7858B14F3}" type="pres">
      <dgm:prSet presAssocID="{72FAE9D5-41FA-43F6-B8A6-E08A19F49D99}" presName="compNode" presStyleCnt="0"/>
      <dgm:spPr/>
    </dgm:pt>
    <dgm:pt modelId="{10CBBD25-3043-4812-8204-3410C1EBAF2C}" type="pres">
      <dgm:prSet presAssocID="{72FAE9D5-41FA-43F6-B8A6-E08A19F49D99}" presName="iconBgRect" presStyleLbl="bgShp" presStyleIdx="3" presStyleCnt="6"/>
      <dgm:spPr/>
    </dgm:pt>
    <dgm:pt modelId="{7FD645A7-EB85-4A55-A3A5-69BDBB24D552}" type="pres">
      <dgm:prSet presAssocID="{72FAE9D5-41FA-43F6-B8A6-E08A19F49D9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ye"/>
        </a:ext>
      </dgm:extLst>
    </dgm:pt>
    <dgm:pt modelId="{96FF656F-77CF-4C27-9029-21364C3B4E24}" type="pres">
      <dgm:prSet presAssocID="{72FAE9D5-41FA-43F6-B8A6-E08A19F49D99}" presName="spaceRect" presStyleCnt="0"/>
      <dgm:spPr/>
    </dgm:pt>
    <dgm:pt modelId="{C6A607CC-BCB2-4DAC-80BE-FA6AA6414B64}" type="pres">
      <dgm:prSet presAssocID="{72FAE9D5-41FA-43F6-B8A6-E08A19F49D99}" presName="textRect" presStyleLbl="revTx" presStyleIdx="3" presStyleCnt="6">
        <dgm:presLayoutVars>
          <dgm:chMax val="1"/>
          <dgm:chPref val="1"/>
        </dgm:presLayoutVars>
      </dgm:prSet>
      <dgm:spPr/>
    </dgm:pt>
    <dgm:pt modelId="{44651409-9C98-4CAE-848E-7F8B845F7799}" type="pres">
      <dgm:prSet presAssocID="{EAAEAF65-ECC7-4566-B7A4-74369345F443}" presName="sibTrans" presStyleLbl="sibTrans2D1" presStyleIdx="0" presStyleCnt="0"/>
      <dgm:spPr/>
    </dgm:pt>
    <dgm:pt modelId="{A2606F16-31B4-4039-86A1-E252CA31AD06}" type="pres">
      <dgm:prSet presAssocID="{7677D379-424D-44AD-9C8E-632D7817EF94}" presName="compNode" presStyleCnt="0"/>
      <dgm:spPr/>
    </dgm:pt>
    <dgm:pt modelId="{445B65CB-3F4C-48D6-919C-21E14395486D}" type="pres">
      <dgm:prSet presAssocID="{7677D379-424D-44AD-9C8E-632D7817EF94}" presName="iconBgRect" presStyleLbl="bgShp" presStyleIdx="4" presStyleCnt="6"/>
      <dgm:spPr/>
    </dgm:pt>
    <dgm:pt modelId="{7548CDD8-5033-4B47-AE46-D47BF34626CA}" type="pres">
      <dgm:prSet presAssocID="{7677D379-424D-44AD-9C8E-632D7817EF94}"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68492732-BD2F-4ABA-9038-02E20465558B}" type="pres">
      <dgm:prSet presAssocID="{7677D379-424D-44AD-9C8E-632D7817EF94}" presName="spaceRect" presStyleCnt="0"/>
      <dgm:spPr/>
    </dgm:pt>
    <dgm:pt modelId="{B17727B3-4367-4CBF-9AE7-591380AC6E96}" type="pres">
      <dgm:prSet presAssocID="{7677D379-424D-44AD-9C8E-632D7817EF94}" presName="textRect" presStyleLbl="revTx" presStyleIdx="4" presStyleCnt="6">
        <dgm:presLayoutVars>
          <dgm:chMax val="1"/>
          <dgm:chPref val="1"/>
        </dgm:presLayoutVars>
      </dgm:prSet>
      <dgm:spPr/>
    </dgm:pt>
    <dgm:pt modelId="{E3CB17CC-88DD-4E1A-8637-6C3B86BF412E}" type="pres">
      <dgm:prSet presAssocID="{CD122EE9-F1D8-430D-B737-845E803EBF9E}" presName="sibTrans" presStyleLbl="sibTrans2D1" presStyleIdx="0" presStyleCnt="0"/>
      <dgm:spPr/>
    </dgm:pt>
    <dgm:pt modelId="{4CA40E23-C175-4ACE-974C-15492ADC3940}" type="pres">
      <dgm:prSet presAssocID="{41024F38-0728-4A30-BAD7-F45AB878E97D}" presName="compNode" presStyleCnt="0"/>
      <dgm:spPr/>
    </dgm:pt>
    <dgm:pt modelId="{28985FDA-4F1A-4830-9E36-38D178BA6BB6}" type="pres">
      <dgm:prSet presAssocID="{41024F38-0728-4A30-BAD7-F45AB878E97D}" presName="iconBgRect" presStyleLbl="bgShp" presStyleIdx="5" presStyleCnt="6"/>
      <dgm:spPr/>
    </dgm:pt>
    <dgm:pt modelId="{BFA9F4B5-EBFC-4AE9-8699-CD2D0688FCF5}" type="pres">
      <dgm:prSet presAssocID="{41024F38-0728-4A30-BAD7-F45AB878E97D}"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tatistics"/>
        </a:ext>
      </dgm:extLst>
    </dgm:pt>
    <dgm:pt modelId="{538AEF34-5686-496E-B414-6023809B3F27}" type="pres">
      <dgm:prSet presAssocID="{41024F38-0728-4A30-BAD7-F45AB878E97D}" presName="spaceRect" presStyleCnt="0"/>
      <dgm:spPr/>
    </dgm:pt>
    <dgm:pt modelId="{B0B41F98-2703-49F6-95FB-3931FEEFE0A2}" type="pres">
      <dgm:prSet presAssocID="{41024F38-0728-4A30-BAD7-F45AB878E97D}" presName="textRect" presStyleLbl="revTx" presStyleIdx="5" presStyleCnt="6">
        <dgm:presLayoutVars>
          <dgm:chMax val="1"/>
          <dgm:chPref val="1"/>
        </dgm:presLayoutVars>
      </dgm:prSet>
      <dgm:spPr/>
    </dgm:pt>
  </dgm:ptLst>
  <dgm:cxnLst>
    <dgm:cxn modelId="{DC2F460B-E8E0-478C-9ED0-C87E3FEBCFCE}" type="presOf" srcId="{7FF9175F-4010-4A74-8908-5FEC7667C372}" destId="{42D57385-76CB-4413-B0BA-352F6FC04BDD}" srcOrd="0" destOrd="0" presId="urn:microsoft.com/office/officeart/2018/2/layout/IconCircleList"/>
    <dgm:cxn modelId="{8ED85F16-ABA2-481E-9FFC-F41BE3AFBE4A}" type="presOf" srcId="{CD122EE9-F1D8-430D-B737-845E803EBF9E}" destId="{E3CB17CC-88DD-4E1A-8637-6C3B86BF412E}" srcOrd="0" destOrd="0" presId="urn:microsoft.com/office/officeart/2018/2/layout/IconCircleList"/>
    <dgm:cxn modelId="{B046D72D-4C27-459A-8998-1C7DC1401DBF}" srcId="{9C43C08B-FCF7-48BF-9418-DFC5EA43084D}" destId="{B07AEE01-BB25-4833-B213-BFC6ABA619C8}" srcOrd="0" destOrd="0" parTransId="{3ABC9721-1F1E-4095-A3DE-CCA385940EB3}" sibTransId="{AB831E74-5AE8-4AA8-8699-CE867407B8C0}"/>
    <dgm:cxn modelId="{FB9C943A-49F6-4A72-AAB9-C1018D024547}" type="presOf" srcId="{AB831E74-5AE8-4AA8-8699-CE867407B8C0}" destId="{3750702D-C0D4-4996-AC9C-4B944EE210DA}" srcOrd="0" destOrd="0" presId="urn:microsoft.com/office/officeart/2018/2/layout/IconCircleList"/>
    <dgm:cxn modelId="{30234B40-D4C0-45A4-82E8-EFEC3F3016A4}" type="presOf" srcId="{B9430F9D-5491-4BD6-8212-51D886FF0989}" destId="{69CD7CD0-F1D4-42C7-BBE5-94DAAFFAC1EB}" srcOrd="0" destOrd="0" presId="urn:microsoft.com/office/officeart/2018/2/layout/IconCircleList"/>
    <dgm:cxn modelId="{2618EA40-CA61-41C4-873B-E2A87024B896}" type="presOf" srcId="{41024F38-0728-4A30-BAD7-F45AB878E97D}" destId="{B0B41F98-2703-49F6-95FB-3931FEEFE0A2}" srcOrd="0" destOrd="0" presId="urn:microsoft.com/office/officeart/2018/2/layout/IconCircleList"/>
    <dgm:cxn modelId="{33B9E641-9392-4D2C-8DBF-9CCB38F27BDB}" type="presOf" srcId="{B07AEE01-BB25-4833-B213-BFC6ABA619C8}" destId="{4CDA3E0E-7AF9-4492-B116-52AF15BD793F}" srcOrd="0" destOrd="0" presId="urn:microsoft.com/office/officeart/2018/2/layout/IconCircleList"/>
    <dgm:cxn modelId="{2D99E646-A770-49C7-8D5C-03BB708D17E9}" srcId="{9C43C08B-FCF7-48BF-9418-DFC5EA43084D}" destId="{41024F38-0728-4A30-BAD7-F45AB878E97D}" srcOrd="5" destOrd="0" parTransId="{7D855155-1283-4F18-9E42-8FE865E11215}" sibTransId="{D3D04632-AE8B-4373-8B1F-91F2F8AD6083}"/>
    <dgm:cxn modelId="{5BE0028D-E6FA-410C-B087-D8933681148E}" type="presOf" srcId="{1B8CCD44-D140-4C6B-B7A0-7C2D56E74598}" destId="{BD153020-2D00-470E-85B6-B097735D99DA}" srcOrd="0" destOrd="0" presId="urn:microsoft.com/office/officeart/2018/2/layout/IconCircleList"/>
    <dgm:cxn modelId="{D2C1C290-7691-4E64-B0BF-6EBDD232CB68}" srcId="{9C43C08B-FCF7-48BF-9418-DFC5EA43084D}" destId="{B9430F9D-5491-4BD6-8212-51D886FF0989}" srcOrd="1" destOrd="0" parTransId="{25D0F987-8531-4AFE-B8A7-EE4EFD21BA91}" sibTransId="{3ECDA7C9-E0B3-4216-AA07-FE54A9EF372B}"/>
    <dgm:cxn modelId="{CAF48CA0-0C85-492D-8F46-540487142A86}" srcId="{9C43C08B-FCF7-48BF-9418-DFC5EA43084D}" destId="{72FAE9D5-41FA-43F6-B8A6-E08A19F49D99}" srcOrd="3" destOrd="0" parTransId="{D971951F-EAD1-4907-ABBB-6944BB2C4E3A}" sibTransId="{EAAEAF65-ECC7-4566-B7A4-74369345F443}"/>
    <dgm:cxn modelId="{225B0FB7-359A-4C6B-A7AC-21F95B159DE4}" type="presOf" srcId="{EAAEAF65-ECC7-4566-B7A4-74369345F443}" destId="{44651409-9C98-4CAE-848E-7F8B845F7799}" srcOrd="0" destOrd="0" presId="urn:microsoft.com/office/officeart/2018/2/layout/IconCircleList"/>
    <dgm:cxn modelId="{F821ADB9-055D-4FE5-84E1-BFD255D79F79}" srcId="{9C43C08B-FCF7-48BF-9418-DFC5EA43084D}" destId="{7677D379-424D-44AD-9C8E-632D7817EF94}" srcOrd="4" destOrd="0" parTransId="{7DBD5389-A386-4B27-9BF5-230195572ED5}" sibTransId="{CD122EE9-F1D8-430D-B737-845E803EBF9E}"/>
    <dgm:cxn modelId="{F83C29BB-7A44-4720-8F27-762E81069397}" srcId="{9C43C08B-FCF7-48BF-9418-DFC5EA43084D}" destId="{7FF9175F-4010-4A74-8908-5FEC7667C372}" srcOrd="2" destOrd="0" parTransId="{BB7E42AB-5FF0-4D5E-A004-5FD84D23C5B5}" sibTransId="{1B8CCD44-D140-4C6B-B7A0-7C2D56E74598}"/>
    <dgm:cxn modelId="{EC9A0DCF-A96A-41EE-8F86-1CF92977BBEC}" type="presOf" srcId="{72FAE9D5-41FA-43F6-B8A6-E08A19F49D99}" destId="{C6A607CC-BCB2-4DAC-80BE-FA6AA6414B64}" srcOrd="0" destOrd="0" presId="urn:microsoft.com/office/officeart/2018/2/layout/IconCircleList"/>
    <dgm:cxn modelId="{BBE3D5DF-7530-406F-8816-C2E6154FF795}" type="presOf" srcId="{7677D379-424D-44AD-9C8E-632D7817EF94}" destId="{B17727B3-4367-4CBF-9AE7-591380AC6E96}" srcOrd="0" destOrd="0" presId="urn:microsoft.com/office/officeart/2018/2/layout/IconCircleList"/>
    <dgm:cxn modelId="{B57433E7-1CEA-49F3-AECD-630CC3222FCB}" type="presOf" srcId="{9C43C08B-FCF7-48BF-9418-DFC5EA43084D}" destId="{A7FB8CF3-A431-4CA8-B5BE-52A11B6F8CB9}" srcOrd="0" destOrd="0" presId="urn:microsoft.com/office/officeart/2018/2/layout/IconCircleList"/>
    <dgm:cxn modelId="{1230AFFE-9207-4B40-9FEB-1B50F8D1B41F}" type="presOf" srcId="{3ECDA7C9-E0B3-4216-AA07-FE54A9EF372B}" destId="{E456EAFA-022D-4005-85CC-156873A4790E}" srcOrd="0" destOrd="0" presId="urn:microsoft.com/office/officeart/2018/2/layout/IconCircleList"/>
    <dgm:cxn modelId="{E31BA501-18B1-4EF4-B83B-B138CB80E018}" type="presParOf" srcId="{A7FB8CF3-A431-4CA8-B5BE-52A11B6F8CB9}" destId="{5FE78DAF-AFF0-4BC6-BBDB-7D63B59ABAEF}" srcOrd="0" destOrd="0" presId="urn:microsoft.com/office/officeart/2018/2/layout/IconCircleList"/>
    <dgm:cxn modelId="{690E3E7A-86DB-4224-939F-C829AA0F5B30}" type="presParOf" srcId="{5FE78DAF-AFF0-4BC6-BBDB-7D63B59ABAEF}" destId="{EFD6B04D-D889-454D-9EE4-8D513A515623}" srcOrd="0" destOrd="0" presId="urn:microsoft.com/office/officeart/2018/2/layout/IconCircleList"/>
    <dgm:cxn modelId="{CDE618C2-CED9-403E-9E3F-B60B0ABFCFF0}" type="presParOf" srcId="{EFD6B04D-D889-454D-9EE4-8D513A515623}" destId="{AD4D6F92-D8FE-4B38-8E32-A7B6CA8AE1BA}" srcOrd="0" destOrd="0" presId="urn:microsoft.com/office/officeart/2018/2/layout/IconCircleList"/>
    <dgm:cxn modelId="{B8ADB285-A6B3-425F-9B49-8DA3EE39DA67}" type="presParOf" srcId="{EFD6B04D-D889-454D-9EE4-8D513A515623}" destId="{26795D31-8DCF-48AA-8331-F7E4A8FFECA0}" srcOrd="1" destOrd="0" presId="urn:microsoft.com/office/officeart/2018/2/layout/IconCircleList"/>
    <dgm:cxn modelId="{ED9A43AD-4285-49BD-8309-375DDFB7E6D4}" type="presParOf" srcId="{EFD6B04D-D889-454D-9EE4-8D513A515623}" destId="{D8B52BBD-A613-498B-960A-AE783BAD3777}" srcOrd="2" destOrd="0" presId="urn:microsoft.com/office/officeart/2018/2/layout/IconCircleList"/>
    <dgm:cxn modelId="{8783066D-1DD7-4B85-BC6A-7151E2098E2D}" type="presParOf" srcId="{EFD6B04D-D889-454D-9EE4-8D513A515623}" destId="{4CDA3E0E-7AF9-4492-B116-52AF15BD793F}" srcOrd="3" destOrd="0" presId="urn:microsoft.com/office/officeart/2018/2/layout/IconCircleList"/>
    <dgm:cxn modelId="{E62662EC-930A-4884-ADC0-BD8CE1BFEB88}" type="presParOf" srcId="{5FE78DAF-AFF0-4BC6-BBDB-7D63B59ABAEF}" destId="{3750702D-C0D4-4996-AC9C-4B944EE210DA}" srcOrd="1" destOrd="0" presId="urn:microsoft.com/office/officeart/2018/2/layout/IconCircleList"/>
    <dgm:cxn modelId="{9F952D90-2BAB-4814-8E92-DB9E287BE333}" type="presParOf" srcId="{5FE78DAF-AFF0-4BC6-BBDB-7D63B59ABAEF}" destId="{0909CCF9-F60D-481B-888D-F0F9B7A2CF58}" srcOrd="2" destOrd="0" presId="urn:microsoft.com/office/officeart/2018/2/layout/IconCircleList"/>
    <dgm:cxn modelId="{78B7C107-7AE5-4F4E-94C9-4FEF38EBB269}" type="presParOf" srcId="{0909CCF9-F60D-481B-888D-F0F9B7A2CF58}" destId="{68458CFE-2291-438D-B056-6C49F20F485D}" srcOrd="0" destOrd="0" presId="urn:microsoft.com/office/officeart/2018/2/layout/IconCircleList"/>
    <dgm:cxn modelId="{C0CA05AC-8221-43A2-98D4-665FFA9F0E75}" type="presParOf" srcId="{0909CCF9-F60D-481B-888D-F0F9B7A2CF58}" destId="{5F4679CE-42D8-4F2D-9C46-28DB182E393B}" srcOrd="1" destOrd="0" presId="urn:microsoft.com/office/officeart/2018/2/layout/IconCircleList"/>
    <dgm:cxn modelId="{5B37611C-F730-46EE-B749-DC798C6BBFC2}" type="presParOf" srcId="{0909CCF9-F60D-481B-888D-F0F9B7A2CF58}" destId="{FB1C2AA0-0D55-4D8F-AE18-584CE3C8161F}" srcOrd="2" destOrd="0" presId="urn:microsoft.com/office/officeart/2018/2/layout/IconCircleList"/>
    <dgm:cxn modelId="{E09C1660-1094-47EA-BA08-963E109C4616}" type="presParOf" srcId="{0909CCF9-F60D-481B-888D-F0F9B7A2CF58}" destId="{69CD7CD0-F1D4-42C7-BBE5-94DAAFFAC1EB}" srcOrd="3" destOrd="0" presId="urn:microsoft.com/office/officeart/2018/2/layout/IconCircleList"/>
    <dgm:cxn modelId="{94D223EF-8F3B-4674-A266-23900A318021}" type="presParOf" srcId="{5FE78DAF-AFF0-4BC6-BBDB-7D63B59ABAEF}" destId="{E456EAFA-022D-4005-85CC-156873A4790E}" srcOrd="3" destOrd="0" presId="urn:microsoft.com/office/officeart/2018/2/layout/IconCircleList"/>
    <dgm:cxn modelId="{BB174217-B414-4AFD-B7D0-B90573E2D472}" type="presParOf" srcId="{5FE78DAF-AFF0-4BC6-BBDB-7D63B59ABAEF}" destId="{0BDB19E4-E68D-4890-A64E-8828231C143A}" srcOrd="4" destOrd="0" presId="urn:microsoft.com/office/officeart/2018/2/layout/IconCircleList"/>
    <dgm:cxn modelId="{A05717C1-103C-4A6E-8B15-7A2F4F0EA926}" type="presParOf" srcId="{0BDB19E4-E68D-4890-A64E-8828231C143A}" destId="{87BC74A2-8CB7-4C35-893B-D7FCC2AD7ED9}" srcOrd="0" destOrd="0" presId="urn:microsoft.com/office/officeart/2018/2/layout/IconCircleList"/>
    <dgm:cxn modelId="{689FAC2C-DCD8-4C0D-B25F-E327C093C061}" type="presParOf" srcId="{0BDB19E4-E68D-4890-A64E-8828231C143A}" destId="{58E8828E-CC02-4524-A8E1-6BD70156D00D}" srcOrd="1" destOrd="0" presId="urn:microsoft.com/office/officeart/2018/2/layout/IconCircleList"/>
    <dgm:cxn modelId="{A9F845E6-77C7-418C-97B7-56E1DA078514}" type="presParOf" srcId="{0BDB19E4-E68D-4890-A64E-8828231C143A}" destId="{635F3577-333B-4400-B6C0-A5B2EEE0165F}" srcOrd="2" destOrd="0" presId="urn:microsoft.com/office/officeart/2018/2/layout/IconCircleList"/>
    <dgm:cxn modelId="{82DCFBE5-701E-4151-A80C-B2C970DB3ADE}" type="presParOf" srcId="{0BDB19E4-E68D-4890-A64E-8828231C143A}" destId="{42D57385-76CB-4413-B0BA-352F6FC04BDD}" srcOrd="3" destOrd="0" presId="urn:microsoft.com/office/officeart/2018/2/layout/IconCircleList"/>
    <dgm:cxn modelId="{DA8035EE-C1CF-41E5-9702-9D824D12238A}" type="presParOf" srcId="{5FE78DAF-AFF0-4BC6-BBDB-7D63B59ABAEF}" destId="{BD153020-2D00-470E-85B6-B097735D99DA}" srcOrd="5" destOrd="0" presId="urn:microsoft.com/office/officeart/2018/2/layout/IconCircleList"/>
    <dgm:cxn modelId="{09274091-42CA-4CE6-9EC1-99DB0BA04024}" type="presParOf" srcId="{5FE78DAF-AFF0-4BC6-BBDB-7D63B59ABAEF}" destId="{B87E56A0-A502-4919-869E-84F7858B14F3}" srcOrd="6" destOrd="0" presId="urn:microsoft.com/office/officeart/2018/2/layout/IconCircleList"/>
    <dgm:cxn modelId="{488D0802-ED84-4689-B1D7-AB29B7651312}" type="presParOf" srcId="{B87E56A0-A502-4919-869E-84F7858B14F3}" destId="{10CBBD25-3043-4812-8204-3410C1EBAF2C}" srcOrd="0" destOrd="0" presId="urn:microsoft.com/office/officeart/2018/2/layout/IconCircleList"/>
    <dgm:cxn modelId="{FBBEA902-B7F0-43FE-9A9F-DE0D87C765D5}" type="presParOf" srcId="{B87E56A0-A502-4919-869E-84F7858B14F3}" destId="{7FD645A7-EB85-4A55-A3A5-69BDBB24D552}" srcOrd="1" destOrd="0" presId="urn:microsoft.com/office/officeart/2018/2/layout/IconCircleList"/>
    <dgm:cxn modelId="{E4FC288D-0391-4DD4-83D6-DF5E3204BFF2}" type="presParOf" srcId="{B87E56A0-A502-4919-869E-84F7858B14F3}" destId="{96FF656F-77CF-4C27-9029-21364C3B4E24}" srcOrd="2" destOrd="0" presId="urn:microsoft.com/office/officeart/2018/2/layout/IconCircleList"/>
    <dgm:cxn modelId="{FC784957-EA04-47E1-9A8A-90290C545A44}" type="presParOf" srcId="{B87E56A0-A502-4919-869E-84F7858B14F3}" destId="{C6A607CC-BCB2-4DAC-80BE-FA6AA6414B64}" srcOrd="3" destOrd="0" presId="urn:microsoft.com/office/officeart/2018/2/layout/IconCircleList"/>
    <dgm:cxn modelId="{6626D624-F1EE-461B-83B8-815BF4D9DCE1}" type="presParOf" srcId="{5FE78DAF-AFF0-4BC6-BBDB-7D63B59ABAEF}" destId="{44651409-9C98-4CAE-848E-7F8B845F7799}" srcOrd="7" destOrd="0" presId="urn:microsoft.com/office/officeart/2018/2/layout/IconCircleList"/>
    <dgm:cxn modelId="{DB7D1414-ABCB-4F40-BADF-2AE4B4DEE4A0}" type="presParOf" srcId="{5FE78DAF-AFF0-4BC6-BBDB-7D63B59ABAEF}" destId="{A2606F16-31B4-4039-86A1-E252CA31AD06}" srcOrd="8" destOrd="0" presId="urn:microsoft.com/office/officeart/2018/2/layout/IconCircleList"/>
    <dgm:cxn modelId="{2D113629-11F2-452B-8CD0-0051C64EE545}" type="presParOf" srcId="{A2606F16-31B4-4039-86A1-E252CA31AD06}" destId="{445B65CB-3F4C-48D6-919C-21E14395486D}" srcOrd="0" destOrd="0" presId="urn:microsoft.com/office/officeart/2018/2/layout/IconCircleList"/>
    <dgm:cxn modelId="{537783D2-ECB3-474F-8F4F-D7A50643F2C1}" type="presParOf" srcId="{A2606F16-31B4-4039-86A1-E252CA31AD06}" destId="{7548CDD8-5033-4B47-AE46-D47BF34626CA}" srcOrd="1" destOrd="0" presId="urn:microsoft.com/office/officeart/2018/2/layout/IconCircleList"/>
    <dgm:cxn modelId="{18C57346-9E27-4B5C-986A-74C76F7EBCA0}" type="presParOf" srcId="{A2606F16-31B4-4039-86A1-E252CA31AD06}" destId="{68492732-BD2F-4ABA-9038-02E20465558B}" srcOrd="2" destOrd="0" presId="urn:microsoft.com/office/officeart/2018/2/layout/IconCircleList"/>
    <dgm:cxn modelId="{303FCC8B-0353-473F-B4DD-A84D265FB436}" type="presParOf" srcId="{A2606F16-31B4-4039-86A1-E252CA31AD06}" destId="{B17727B3-4367-4CBF-9AE7-591380AC6E96}" srcOrd="3" destOrd="0" presId="urn:microsoft.com/office/officeart/2018/2/layout/IconCircleList"/>
    <dgm:cxn modelId="{9B379091-C221-4DBC-9B43-F115D3881AFA}" type="presParOf" srcId="{5FE78DAF-AFF0-4BC6-BBDB-7D63B59ABAEF}" destId="{E3CB17CC-88DD-4E1A-8637-6C3B86BF412E}" srcOrd="9" destOrd="0" presId="urn:microsoft.com/office/officeart/2018/2/layout/IconCircleList"/>
    <dgm:cxn modelId="{E5D19334-5AE9-437C-B9FD-FB3FE05B2CD4}" type="presParOf" srcId="{5FE78DAF-AFF0-4BC6-BBDB-7D63B59ABAEF}" destId="{4CA40E23-C175-4ACE-974C-15492ADC3940}" srcOrd="10" destOrd="0" presId="urn:microsoft.com/office/officeart/2018/2/layout/IconCircleList"/>
    <dgm:cxn modelId="{D535ED94-5A2B-4B48-87D8-3D0A31B65748}" type="presParOf" srcId="{4CA40E23-C175-4ACE-974C-15492ADC3940}" destId="{28985FDA-4F1A-4830-9E36-38D178BA6BB6}" srcOrd="0" destOrd="0" presId="urn:microsoft.com/office/officeart/2018/2/layout/IconCircleList"/>
    <dgm:cxn modelId="{B2EC67AC-A667-4802-89BF-466DB2364542}" type="presParOf" srcId="{4CA40E23-C175-4ACE-974C-15492ADC3940}" destId="{BFA9F4B5-EBFC-4AE9-8699-CD2D0688FCF5}" srcOrd="1" destOrd="0" presId="urn:microsoft.com/office/officeart/2018/2/layout/IconCircleList"/>
    <dgm:cxn modelId="{A6698CC7-0945-490D-B6AF-ACFD4B83A95D}" type="presParOf" srcId="{4CA40E23-C175-4ACE-974C-15492ADC3940}" destId="{538AEF34-5686-496E-B414-6023809B3F27}" srcOrd="2" destOrd="0" presId="urn:microsoft.com/office/officeart/2018/2/layout/IconCircleList"/>
    <dgm:cxn modelId="{DD2C1464-878F-4D10-9491-94C712BBADB2}" type="presParOf" srcId="{4CA40E23-C175-4ACE-974C-15492ADC3940}" destId="{B0B41F98-2703-49F6-95FB-3931FEEFE0A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2EB702B-0BFF-427B-A084-3AEBB299693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C46A339-2500-4330-907B-F4AE7D119DCC}">
      <dgm:prSet custT="1"/>
      <dgm:spPr/>
      <dgm:t>
        <a:bodyPr/>
        <a:lstStyle/>
        <a:p>
          <a:pPr>
            <a:lnSpc>
              <a:spcPct val="100000"/>
            </a:lnSpc>
          </a:pPr>
          <a:r>
            <a:rPr lang="en-US" sz="2400" dirty="0">
              <a:latin typeface="Gill Sans MT" panose="020B0502020104020203" pitchFamily="34" charset="0"/>
            </a:rPr>
            <a:t>Data Protection : </a:t>
          </a:r>
          <a:r>
            <a:rPr lang="en-US" sz="2800" dirty="0"/>
            <a:t>The use of face recognition technology raises concerns about the protection of personal data. It is important to ensure that individuals' facial data is securely stored and only used for authorized purposes.</a:t>
          </a:r>
        </a:p>
      </dgm:t>
    </dgm:pt>
    <dgm:pt modelId="{1F41AA02-0B13-476A-ACB4-AD9D7320D2A6}" type="parTrans" cxnId="{9295BF17-28EC-4846-B096-39A6A9917A46}">
      <dgm:prSet/>
      <dgm:spPr/>
      <dgm:t>
        <a:bodyPr/>
        <a:lstStyle/>
        <a:p>
          <a:endParaRPr lang="en-US"/>
        </a:p>
      </dgm:t>
    </dgm:pt>
    <dgm:pt modelId="{73850494-ADFF-4BA1-ABE9-12F5D9FF4818}" type="sibTrans" cxnId="{9295BF17-28EC-4846-B096-39A6A9917A46}">
      <dgm:prSet/>
      <dgm:spPr/>
      <dgm:t>
        <a:bodyPr/>
        <a:lstStyle/>
        <a:p>
          <a:endParaRPr lang="en-US"/>
        </a:p>
      </dgm:t>
    </dgm:pt>
    <dgm:pt modelId="{2A30812D-F95E-46BD-97EE-8C075A7B5AE9}">
      <dgm:prSet custT="1"/>
      <dgm:spPr/>
      <dgm:t>
        <a:bodyPr/>
        <a:lstStyle/>
        <a:p>
          <a:pPr>
            <a:lnSpc>
              <a:spcPct val="100000"/>
            </a:lnSpc>
          </a:pPr>
          <a:r>
            <a:rPr lang="en-US" sz="2400" dirty="0">
              <a:latin typeface="Gill Sans MT" panose="020B0502020104020203" pitchFamily="34" charset="0"/>
            </a:rPr>
            <a:t>Consent : </a:t>
          </a:r>
          <a:r>
            <a:rPr lang="en-US" sz="2800" dirty="0"/>
            <a:t>Obtaining informed consent from individuals before collecting and using their facial data is crucial. Transparency about the purpose and scope of data collection is essential to ensure individuals have control over their personal information.</a:t>
          </a:r>
        </a:p>
      </dgm:t>
    </dgm:pt>
    <dgm:pt modelId="{2D28B201-F4AC-4890-A1F0-5410227DC9C1}" type="parTrans" cxnId="{62E79217-ED10-4833-B448-24A2B8EEE5AF}">
      <dgm:prSet/>
      <dgm:spPr/>
      <dgm:t>
        <a:bodyPr/>
        <a:lstStyle/>
        <a:p>
          <a:endParaRPr lang="en-US"/>
        </a:p>
      </dgm:t>
    </dgm:pt>
    <dgm:pt modelId="{DA74F561-D3DC-4073-B19A-30EAFFCDBF16}" type="sibTrans" cxnId="{62E79217-ED10-4833-B448-24A2B8EEE5AF}">
      <dgm:prSet/>
      <dgm:spPr/>
      <dgm:t>
        <a:bodyPr/>
        <a:lstStyle/>
        <a:p>
          <a:endParaRPr lang="en-US"/>
        </a:p>
      </dgm:t>
    </dgm:pt>
    <dgm:pt modelId="{DA9C6D66-C0F0-4F8C-964D-00640D141BB3}">
      <dgm:prSet custT="1"/>
      <dgm:spPr/>
      <dgm:t>
        <a:bodyPr/>
        <a:lstStyle/>
        <a:p>
          <a:pPr>
            <a:lnSpc>
              <a:spcPct val="100000"/>
            </a:lnSpc>
          </a:pPr>
          <a:r>
            <a:rPr lang="en-US" sz="2500" dirty="0">
              <a:latin typeface="Gill Sans MT" panose="020B0502020104020203" pitchFamily="34" charset="0"/>
            </a:rPr>
            <a:t>Potential Misuse </a:t>
          </a:r>
          <a:r>
            <a:rPr lang="en-US" sz="2800" dirty="0">
              <a:latin typeface="Gill Sans MT" panose="020B0502020104020203" pitchFamily="34" charset="0"/>
            </a:rPr>
            <a:t>: </a:t>
          </a:r>
          <a:r>
            <a:rPr lang="en-US" sz="2800" dirty="0"/>
            <a:t>The misuse of face recognition technology can have serious ethical implications. It is important to establish regulations and guidelines to prevent unauthorized access, discrimination, and abuse of facial data.</a:t>
          </a:r>
        </a:p>
      </dgm:t>
    </dgm:pt>
    <dgm:pt modelId="{A85375E6-B3A3-404A-89D4-8F04F01ADFF3}" type="parTrans" cxnId="{A81D22E9-4500-464C-B808-E82D8B01B861}">
      <dgm:prSet/>
      <dgm:spPr/>
      <dgm:t>
        <a:bodyPr/>
        <a:lstStyle/>
        <a:p>
          <a:endParaRPr lang="en-US"/>
        </a:p>
      </dgm:t>
    </dgm:pt>
    <dgm:pt modelId="{C50EE13D-1757-4F8F-B5F3-367258597E36}" type="sibTrans" cxnId="{A81D22E9-4500-464C-B808-E82D8B01B861}">
      <dgm:prSet/>
      <dgm:spPr/>
      <dgm:t>
        <a:bodyPr/>
        <a:lstStyle/>
        <a:p>
          <a:endParaRPr lang="en-US"/>
        </a:p>
      </dgm:t>
    </dgm:pt>
    <dgm:pt modelId="{F320880B-7DB3-4C77-9F41-46B381FAB954}" type="pres">
      <dgm:prSet presAssocID="{C2EB702B-0BFF-427B-A084-3AEBB2996930}" presName="root" presStyleCnt="0">
        <dgm:presLayoutVars>
          <dgm:dir/>
          <dgm:resizeHandles val="exact"/>
        </dgm:presLayoutVars>
      </dgm:prSet>
      <dgm:spPr/>
    </dgm:pt>
    <dgm:pt modelId="{B3237289-A431-400C-AB8E-270386638D1E}" type="pres">
      <dgm:prSet presAssocID="{FC46A339-2500-4330-907B-F4AE7D119DCC}" presName="compNode" presStyleCnt="0"/>
      <dgm:spPr/>
    </dgm:pt>
    <dgm:pt modelId="{01FCA260-2F5C-4BDF-9E37-7358351ACA0E}" type="pres">
      <dgm:prSet presAssocID="{FC46A339-2500-4330-907B-F4AE7D119DCC}" presName="bgRect" presStyleLbl="bgShp" presStyleIdx="0" presStyleCnt="3"/>
      <dgm:spPr/>
    </dgm:pt>
    <dgm:pt modelId="{4851F0DD-EED6-4A6F-83C2-86EE7C86A00B}" type="pres">
      <dgm:prSet presAssocID="{FC46A339-2500-4330-907B-F4AE7D119DC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tecting Hand"/>
        </a:ext>
      </dgm:extLst>
    </dgm:pt>
    <dgm:pt modelId="{2DB7D23C-F899-43FD-BD63-E3679EDB9C30}" type="pres">
      <dgm:prSet presAssocID="{FC46A339-2500-4330-907B-F4AE7D119DCC}" presName="spaceRect" presStyleCnt="0"/>
      <dgm:spPr/>
    </dgm:pt>
    <dgm:pt modelId="{C0B39B3B-68AB-4987-93EC-A04C9345175C}" type="pres">
      <dgm:prSet presAssocID="{FC46A339-2500-4330-907B-F4AE7D119DCC}" presName="parTx" presStyleLbl="revTx" presStyleIdx="0" presStyleCnt="3">
        <dgm:presLayoutVars>
          <dgm:chMax val="0"/>
          <dgm:chPref val="0"/>
        </dgm:presLayoutVars>
      </dgm:prSet>
      <dgm:spPr/>
    </dgm:pt>
    <dgm:pt modelId="{ADD5ACB2-9FD0-447C-9441-A68D48A73DAC}" type="pres">
      <dgm:prSet presAssocID="{73850494-ADFF-4BA1-ABE9-12F5D9FF4818}" presName="sibTrans" presStyleCnt="0"/>
      <dgm:spPr/>
    </dgm:pt>
    <dgm:pt modelId="{068BB289-A1E4-48F7-9EB6-230C5E2A1F32}" type="pres">
      <dgm:prSet presAssocID="{2A30812D-F95E-46BD-97EE-8C075A7B5AE9}" presName="compNode" presStyleCnt="0"/>
      <dgm:spPr/>
    </dgm:pt>
    <dgm:pt modelId="{0CCAB5CB-CC8D-4E49-9876-5FE3A4619C62}" type="pres">
      <dgm:prSet presAssocID="{2A30812D-F95E-46BD-97EE-8C075A7B5AE9}" presName="bgRect" presStyleLbl="bgShp" presStyleIdx="1" presStyleCnt="3"/>
      <dgm:spPr/>
    </dgm:pt>
    <dgm:pt modelId="{078F8580-5319-4210-A2B3-33643BF3E49A}" type="pres">
      <dgm:prSet presAssocID="{2A30812D-F95E-46BD-97EE-8C075A7B5AE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ontract"/>
        </a:ext>
      </dgm:extLst>
    </dgm:pt>
    <dgm:pt modelId="{4A92FFBD-5B8C-4125-A329-66D995734FEA}" type="pres">
      <dgm:prSet presAssocID="{2A30812D-F95E-46BD-97EE-8C075A7B5AE9}" presName="spaceRect" presStyleCnt="0"/>
      <dgm:spPr/>
    </dgm:pt>
    <dgm:pt modelId="{C3658473-FF03-4EB8-86B7-9601E545DC8C}" type="pres">
      <dgm:prSet presAssocID="{2A30812D-F95E-46BD-97EE-8C075A7B5AE9}" presName="parTx" presStyleLbl="revTx" presStyleIdx="1" presStyleCnt="3">
        <dgm:presLayoutVars>
          <dgm:chMax val="0"/>
          <dgm:chPref val="0"/>
        </dgm:presLayoutVars>
      </dgm:prSet>
      <dgm:spPr/>
    </dgm:pt>
    <dgm:pt modelId="{4944A4B8-0B84-4CCA-B17B-7D74C62C6643}" type="pres">
      <dgm:prSet presAssocID="{DA74F561-D3DC-4073-B19A-30EAFFCDBF16}" presName="sibTrans" presStyleCnt="0"/>
      <dgm:spPr/>
    </dgm:pt>
    <dgm:pt modelId="{C555E185-65C8-47D1-9144-CC2FA1F81320}" type="pres">
      <dgm:prSet presAssocID="{DA9C6D66-C0F0-4F8C-964D-00640D141BB3}" presName="compNode" presStyleCnt="0"/>
      <dgm:spPr/>
    </dgm:pt>
    <dgm:pt modelId="{427D6935-D3B0-41E5-B492-403CF8717447}" type="pres">
      <dgm:prSet presAssocID="{DA9C6D66-C0F0-4F8C-964D-00640D141BB3}" presName="bgRect" presStyleLbl="bgShp" presStyleIdx="2" presStyleCnt="3"/>
      <dgm:spPr/>
    </dgm:pt>
    <dgm:pt modelId="{4426EEAB-E50E-453F-8935-F5BD2994AFAA}" type="pres">
      <dgm:prSet presAssocID="{DA9C6D66-C0F0-4F8C-964D-00640D141BB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Irritant"/>
        </a:ext>
      </dgm:extLst>
    </dgm:pt>
    <dgm:pt modelId="{C6EE88D4-DE33-410D-96F2-90C4637820A4}" type="pres">
      <dgm:prSet presAssocID="{DA9C6D66-C0F0-4F8C-964D-00640D141BB3}" presName="spaceRect" presStyleCnt="0"/>
      <dgm:spPr/>
    </dgm:pt>
    <dgm:pt modelId="{0F6AA78E-F03A-4A7A-9447-43B8016D0B10}" type="pres">
      <dgm:prSet presAssocID="{DA9C6D66-C0F0-4F8C-964D-00640D141BB3}" presName="parTx" presStyleLbl="revTx" presStyleIdx="2" presStyleCnt="3">
        <dgm:presLayoutVars>
          <dgm:chMax val="0"/>
          <dgm:chPref val="0"/>
        </dgm:presLayoutVars>
      </dgm:prSet>
      <dgm:spPr/>
    </dgm:pt>
  </dgm:ptLst>
  <dgm:cxnLst>
    <dgm:cxn modelId="{5D092201-14C2-4B37-8DE3-507AEAA2201D}" type="presOf" srcId="{C2EB702B-0BFF-427B-A084-3AEBB2996930}" destId="{F320880B-7DB3-4C77-9F41-46B381FAB954}" srcOrd="0" destOrd="0" presId="urn:microsoft.com/office/officeart/2018/2/layout/IconVerticalSolidList"/>
    <dgm:cxn modelId="{62E79217-ED10-4833-B448-24A2B8EEE5AF}" srcId="{C2EB702B-0BFF-427B-A084-3AEBB2996930}" destId="{2A30812D-F95E-46BD-97EE-8C075A7B5AE9}" srcOrd="1" destOrd="0" parTransId="{2D28B201-F4AC-4890-A1F0-5410227DC9C1}" sibTransId="{DA74F561-D3DC-4073-B19A-30EAFFCDBF16}"/>
    <dgm:cxn modelId="{9295BF17-28EC-4846-B096-39A6A9917A46}" srcId="{C2EB702B-0BFF-427B-A084-3AEBB2996930}" destId="{FC46A339-2500-4330-907B-F4AE7D119DCC}" srcOrd="0" destOrd="0" parTransId="{1F41AA02-0B13-476A-ACB4-AD9D7320D2A6}" sibTransId="{73850494-ADFF-4BA1-ABE9-12F5D9FF4818}"/>
    <dgm:cxn modelId="{A81D22E9-4500-464C-B808-E82D8B01B861}" srcId="{C2EB702B-0BFF-427B-A084-3AEBB2996930}" destId="{DA9C6D66-C0F0-4F8C-964D-00640D141BB3}" srcOrd="2" destOrd="0" parTransId="{A85375E6-B3A3-404A-89D4-8F04F01ADFF3}" sibTransId="{C50EE13D-1757-4F8F-B5F3-367258597E36}"/>
    <dgm:cxn modelId="{160C04EE-39DB-41BE-BF05-AAE834C88EB3}" type="presOf" srcId="{2A30812D-F95E-46BD-97EE-8C075A7B5AE9}" destId="{C3658473-FF03-4EB8-86B7-9601E545DC8C}" srcOrd="0" destOrd="0" presId="urn:microsoft.com/office/officeart/2018/2/layout/IconVerticalSolidList"/>
    <dgm:cxn modelId="{FD3B4AF6-3476-43FF-AB11-9DB6507757C1}" type="presOf" srcId="{FC46A339-2500-4330-907B-F4AE7D119DCC}" destId="{C0B39B3B-68AB-4987-93EC-A04C9345175C}" srcOrd="0" destOrd="0" presId="urn:microsoft.com/office/officeart/2018/2/layout/IconVerticalSolidList"/>
    <dgm:cxn modelId="{9DD3A9F6-A484-4AB7-95D8-AF041D27E7E3}" type="presOf" srcId="{DA9C6D66-C0F0-4F8C-964D-00640D141BB3}" destId="{0F6AA78E-F03A-4A7A-9447-43B8016D0B10}" srcOrd="0" destOrd="0" presId="urn:microsoft.com/office/officeart/2018/2/layout/IconVerticalSolidList"/>
    <dgm:cxn modelId="{F0B1F59D-4C3D-4982-ACAD-3B89F38959BC}" type="presParOf" srcId="{F320880B-7DB3-4C77-9F41-46B381FAB954}" destId="{B3237289-A431-400C-AB8E-270386638D1E}" srcOrd="0" destOrd="0" presId="urn:microsoft.com/office/officeart/2018/2/layout/IconVerticalSolidList"/>
    <dgm:cxn modelId="{B0A69E52-131F-404C-965E-72279E0335E7}" type="presParOf" srcId="{B3237289-A431-400C-AB8E-270386638D1E}" destId="{01FCA260-2F5C-4BDF-9E37-7358351ACA0E}" srcOrd="0" destOrd="0" presId="urn:microsoft.com/office/officeart/2018/2/layout/IconVerticalSolidList"/>
    <dgm:cxn modelId="{45EBA51C-6271-432D-B1A8-CB9CB43C30F9}" type="presParOf" srcId="{B3237289-A431-400C-AB8E-270386638D1E}" destId="{4851F0DD-EED6-4A6F-83C2-86EE7C86A00B}" srcOrd="1" destOrd="0" presId="urn:microsoft.com/office/officeart/2018/2/layout/IconVerticalSolidList"/>
    <dgm:cxn modelId="{C3A5A273-5E8B-4113-910F-EE3D7B1113BB}" type="presParOf" srcId="{B3237289-A431-400C-AB8E-270386638D1E}" destId="{2DB7D23C-F899-43FD-BD63-E3679EDB9C30}" srcOrd="2" destOrd="0" presId="urn:microsoft.com/office/officeart/2018/2/layout/IconVerticalSolidList"/>
    <dgm:cxn modelId="{DADDBB68-EC67-437E-8574-A9167A719628}" type="presParOf" srcId="{B3237289-A431-400C-AB8E-270386638D1E}" destId="{C0B39B3B-68AB-4987-93EC-A04C9345175C}" srcOrd="3" destOrd="0" presId="urn:microsoft.com/office/officeart/2018/2/layout/IconVerticalSolidList"/>
    <dgm:cxn modelId="{FDE3829D-4A2A-4447-A982-605938D2DCD9}" type="presParOf" srcId="{F320880B-7DB3-4C77-9F41-46B381FAB954}" destId="{ADD5ACB2-9FD0-447C-9441-A68D48A73DAC}" srcOrd="1" destOrd="0" presId="urn:microsoft.com/office/officeart/2018/2/layout/IconVerticalSolidList"/>
    <dgm:cxn modelId="{3A8560D5-765D-4F71-8A5A-6A3DBD3D08F9}" type="presParOf" srcId="{F320880B-7DB3-4C77-9F41-46B381FAB954}" destId="{068BB289-A1E4-48F7-9EB6-230C5E2A1F32}" srcOrd="2" destOrd="0" presId="urn:microsoft.com/office/officeart/2018/2/layout/IconVerticalSolidList"/>
    <dgm:cxn modelId="{2913C75C-729E-450D-B897-CD03CB07236D}" type="presParOf" srcId="{068BB289-A1E4-48F7-9EB6-230C5E2A1F32}" destId="{0CCAB5CB-CC8D-4E49-9876-5FE3A4619C62}" srcOrd="0" destOrd="0" presId="urn:microsoft.com/office/officeart/2018/2/layout/IconVerticalSolidList"/>
    <dgm:cxn modelId="{53618C2C-80FF-401B-936F-596053A354B7}" type="presParOf" srcId="{068BB289-A1E4-48F7-9EB6-230C5E2A1F32}" destId="{078F8580-5319-4210-A2B3-33643BF3E49A}" srcOrd="1" destOrd="0" presId="urn:microsoft.com/office/officeart/2018/2/layout/IconVerticalSolidList"/>
    <dgm:cxn modelId="{37745EF4-A652-4480-A032-E814BE713DC7}" type="presParOf" srcId="{068BB289-A1E4-48F7-9EB6-230C5E2A1F32}" destId="{4A92FFBD-5B8C-4125-A329-66D995734FEA}" srcOrd="2" destOrd="0" presId="urn:microsoft.com/office/officeart/2018/2/layout/IconVerticalSolidList"/>
    <dgm:cxn modelId="{F62E4961-770D-4E2D-A1F7-3B89AD0ADA3C}" type="presParOf" srcId="{068BB289-A1E4-48F7-9EB6-230C5E2A1F32}" destId="{C3658473-FF03-4EB8-86B7-9601E545DC8C}" srcOrd="3" destOrd="0" presId="urn:microsoft.com/office/officeart/2018/2/layout/IconVerticalSolidList"/>
    <dgm:cxn modelId="{F6AC96C5-0FF1-48A8-A483-41113D9F0B41}" type="presParOf" srcId="{F320880B-7DB3-4C77-9F41-46B381FAB954}" destId="{4944A4B8-0B84-4CCA-B17B-7D74C62C6643}" srcOrd="3" destOrd="0" presId="urn:microsoft.com/office/officeart/2018/2/layout/IconVerticalSolidList"/>
    <dgm:cxn modelId="{C239C844-CD4B-4A4A-A0C1-D2CB6A402A7A}" type="presParOf" srcId="{F320880B-7DB3-4C77-9F41-46B381FAB954}" destId="{C555E185-65C8-47D1-9144-CC2FA1F81320}" srcOrd="4" destOrd="0" presId="urn:microsoft.com/office/officeart/2018/2/layout/IconVerticalSolidList"/>
    <dgm:cxn modelId="{FDD90130-8E6D-4EE2-8B1C-F526DDF7DC5B}" type="presParOf" srcId="{C555E185-65C8-47D1-9144-CC2FA1F81320}" destId="{427D6935-D3B0-41E5-B492-403CF8717447}" srcOrd="0" destOrd="0" presId="urn:microsoft.com/office/officeart/2018/2/layout/IconVerticalSolidList"/>
    <dgm:cxn modelId="{A2710492-9F16-4AC1-ABFA-F81E0CA30C83}" type="presParOf" srcId="{C555E185-65C8-47D1-9144-CC2FA1F81320}" destId="{4426EEAB-E50E-453F-8935-F5BD2994AFAA}" srcOrd="1" destOrd="0" presId="urn:microsoft.com/office/officeart/2018/2/layout/IconVerticalSolidList"/>
    <dgm:cxn modelId="{5E4A833E-DF89-41CF-9D8C-9448FDEF401F}" type="presParOf" srcId="{C555E185-65C8-47D1-9144-CC2FA1F81320}" destId="{C6EE88D4-DE33-410D-96F2-90C4637820A4}" srcOrd="2" destOrd="0" presId="urn:microsoft.com/office/officeart/2018/2/layout/IconVerticalSolidList"/>
    <dgm:cxn modelId="{A5FA66AC-5899-43C6-A67B-BC5988CDC171}" type="presParOf" srcId="{C555E185-65C8-47D1-9144-CC2FA1F81320}" destId="{0F6AA78E-F03A-4A7A-9447-43B8016D0B1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BBB3EE-4F59-4B82-B663-E93B2079FD1D}">
      <dsp:nvSpPr>
        <dsp:cNvPr id="0" name=""/>
        <dsp:cNvSpPr/>
      </dsp:nvSpPr>
      <dsp:spPr>
        <a:xfrm>
          <a:off x="0" y="459"/>
          <a:ext cx="11061576" cy="10746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3C7519-AFFC-4BA5-99B2-2C6E0F230EFD}">
      <dsp:nvSpPr>
        <dsp:cNvPr id="0" name=""/>
        <dsp:cNvSpPr/>
      </dsp:nvSpPr>
      <dsp:spPr>
        <a:xfrm>
          <a:off x="325090" y="242262"/>
          <a:ext cx="591073" cy="5910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9A5BAC-7360-41B5-89C8-B98D4C7142AE}">
      <dsp:nvSpPr>
        <dsp:cNvPr id="0" name=""/>
        <dsp:cNvSpPr/>
      </dsp:nvSpPr>
      <dsp:spPr>
        <a:xfrm>
          <a:off x="1241254" y="459"/>
          <a:ext cx="9820321" cy="1074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37" tIns="113737" rIns="113737" bIns="113737" numCol="1" spcCol="1270" anchor="ctr" anchorCtr="0">
          <a:noAutofit/>
        </a:bodyPr>
        <a:lstStyle/>
        <a:p>
          <a:pPr marL="0" lvl="0" indent="0" algn="l" defTabSz="800100">
            <a:lnSpc>
              <a:spcPct val="100000"/>
            </a:lnSpc>
            <a:spcBef>
              <a:spcPct val="0"/>
            </a:spcBef>
            <a:spcAft>
              <a:spcPct val="35000"/>
            </a:spcAft>
            <a:buNone/>
          </a:pPr>
          <a:r>
            <a:rPr lang="en-US" sz="1800" kern="1200" dirty="0">
              <a:latin typeface="Gill Sans MT" panose="020B0502020104020203" pitchFamily="34" charset="0"/>
            </a:rPr>
            <a:t>Welcome to this presentation that explores the face recognition system using Deep Learning algorithms. In this project, we analyze the importance of face recognition technology and how it can be achieved using advanced Deep Learning techniques.</a:t>
          </a:r>
        </a:p>
      </dsp:txBody>
      <dsp:txXfrm>
        <a:off x="1241254" y="459"/>
        <a:ext cx="9820321" cy="1074678"/>
      </dsp:txXfrm>
    </dsp:sp>
    <dsp:sp modelId="{41D6D467-4F64-445E-B24E-E7BC2FC7F3DA}">
      <dsp:nvSpPr>
        <dsp:cNvPr id="0" name=""/>
        <dsp:cNvSpPr/>
      </dsp:nvSpPr>
      <dsp:spPr>
        <a:xfrm>
          <a:off x="0" y="1343808"/>
          <a:ext cx="11061576" cy="10746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0EC2BF-61A9-4D59-AF06-498647C6D1A8}">
      <dsp:nvSpPr>
        <dsp:cNvPr id="0" name=""/>
        <dsp:cNvSpPr/>
      </dsp:nvSpPr>
      <dsp:spPr>
        <a:xfrm>
          <a:off x="325090" y="1585610"/>
          <a:ext cx="591073" cy="5910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AC8FC4-DCF6-46B5-80FB-48DBD1F55EBF}">
      <dsp:nvSpPr>
        <dsp:cNvPr id="0" name=""/>
        <dsp:cNvSpPr/>
      </dsp:nvSpPr>
      <dsp:spPr>
        <a:xfrm>
          <a:off x="1241254" y="1343808"/>
          <a:ext cx="9820321" cy="1074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37" tIns="113737" rIns="113737" bIns="113737" numCol="1" spcCol="1270" anchor="ctr" anchorCtr="0">
          <a:noAutofit/>
        </a:bodyPr>
        <a:lstStyle/>
        <a:p>
          <a:pPr marL="0" lvl="0" indent="0" algn="l" defTabSz="800100">
            <a:lnSpc>
              <a:spcPct val="100000"/>
            </a:lnSpc>
            <a:spcBef>
              <a:spcPct val="0"/>
            </a:spcBef>
            <a:spcAft>
              <a:spcPct val="35000"/>
            </a:spcAft>
            <a:buNone/>
          </a:pPr>
          <a:r>
            <a:rPr lang="en-US" sz="1800" b="1" kern="1200" dirty="0">
              <a:latin typeface="Gill Sans MT" panose="020B0502020104020203" pitchFamily="34" charset="0"/>
            </a:rPr>
            <a:t>What is Face Recognition Technology?</a:t>
          </a:r>
          <a:endParaRPr lang="en-US" sz="1800" kern="1200" dirty="0">
            <a:latin typeface="Gill Sans MT" panose="020B0502020104020203" pitchFamily="34" charset="0"/>
          </a:endParaRPr>
        </a:p>
      </dsp:txBody>
      <dsp:txXfrm>
        <a:off x="1241254" y="1343808"/>
        <a:ext cx="9820321" cy="1074678"/>
      </dsp:txXfrm>
    </dsp:sp>
    <dsp:sp modelId="{E31F4952-FD50-412C-85B9-8650E8928B48}">
      <dsp:nvSpPr>
        <dsp:cNvPr id="0" name=""/>
        <dsp:cNvSpPr/>
      </dsp:nvSpPr>
      <dsp:spPr>
        <a:xfrm>
          <a:off x="0" y="2687156"/>
          <a:ext cx="11061576" cy="10746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832BBD-983A-4D93-945A-3CBC27AAA1FF}">
      <dsp:nvSpPr>
        <dsp:cNvPr id="0" name=""/>
        <dsp:cNvSpPr/>
      </dsp:nvSpPr>
      <dsp:spPr>
        <a:xfrm>
          <a:off x="71023" y="2733343"/>
          <a:ext cx="1099207" cy="982304"/>
        </a:xfrm>
        <a:prstGeom prst="rect">
          <a:avLst/>
        </a:prstGeom>
        <a:blipFill rotWithShape="1">
          <a:blip xmlns:r="http://schemas.openxmlformats.org/officeDocument/2006/relationships" r:embed="rId5"/>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FAC64D-8A33-421A-AB7D-5DF26D68F3CE}">
      <dsp:nvSpPr>
        <dsp:cNvPr id="0" name=""/>
        <dsp:cNvSpPr/>
      </dsp:nvSpPr>
      <dsp:spPr>
        <a:xfrm>
          <a:off x="1241254" y="2687156"/>
          <a:ext cx="9820321" cy="1074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37" tIns="113737" rIns="113737" bIns="113737" numCol="1" spcCol="1270" anchor="ctr" anchorCtr="0">
          <a:noAutofit/>
        </a:bodyPr>
        <a:lstStyle/>
        <a:p>
          <a:pPr marL="0" lvl="0" indent="0" algn="l" defTabSz="800100">
            <a:lnSpc>
              <a:spcPct val="100000"/>
            </a:lnSpc>
            <a:spcBef>
              <a:spcPct val="0"/>
            </a:spcBef>
            <a:spcAft>
              <a:spcPct val="35000"/>
            </a:spcAft>
            <a:buNone/>
          </a:pPr>
          <a:r>
            <a:rPr lang="en-US" sz="1800" kern="1200" dirty="0">
              <a:latin typeface="Gill Sans MT" panose="020B0502020104020203" pitchFamily="34" charset="0"/>
            </a:rPr>
            <a:t>Face recognition technology is a biometric method used to identify or verify the identity of individuals based on their facial features. It analyzes unique patterns, such as the distance between the eyes, shape of the nose, and contours of the face, to create a digital representation of a person's face.</a:t>
          </a:r>
        </a:p>
      </dsp:txBody>
      <dsp:txXfrm>
        <a:off x="1241254" y="2687156"/>
        <a:ext cx="9820321" cy="10746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7DF674-9019-4889-A0C3-E251DD252BF6}">
      <dsp:nvSpPr>
        <dsp:cNvPr id="0" name=""/>
        <dsp:cNvSpPr/>
      </dsp:nvSpPr>
      <dsp:spPr>
        <a:xfrm>
          <a:off x="880476" y="700381"/>
          <a:ext cx="964708" cy="9647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8B9A79-246D-435F-80B5-CC9A377AF77A}">
      <dsp:nvSpPr>
        <dsp:cNvPr id="0" name=""/>
        <dsp:cNvSpPr/>
      </dsp:nvSpPr>
      <dsp:spPr>
        <a:xfrm>
          <a:off x="290932" y="2180911"/>
          <a:ext cx="2143797" cy="1956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b="1" kern="1200">
              <a:latin typeface="Gill Sans MT" panose="020B0502020104020203" pitchFamily="34" charset="0"/>
            </a:rPr>
            <a:t>Application</a:t>
          </a:r>
          <a:r>
            <a:rPr lang="en-US" sz="1200" kern="1200">
              <a:latin typeface="Gill Sans MT" panose="020B0502020104020203" pitchFamily="34" charset="0"/>
            </a:rPr>
            <a:t> </a:t>
          </a:r>
        </a:p>
      </dsp:txBody>
      <dsp:txXfrm>
        <a:off x="290932" y="2180911"/>
        <a:ext cx="2143797" cy="1956243"/>
      </dsp:txXfrm>
    </dsp:sp>
    <dsp:sp modelId="{B7F22537-A3EA-4F3A-B026-CF4823C3FDF6}">
      <dsp:nvSpPr>
        <dsp:cNvPr id="0" name=""/>
        <dsp:cNvSpPr/>
      </dsp:nvSpPr>
      <dsp:spPr>
        <a:xfrm>
          <a:off x="3399438" y="700381"/>
          <a:ext cx="964708" cy="9647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757F7C-0A74-41B8-8B54-A9E3185B6795}">
      <dsp:nvSpPr>
        <dsp:cNvPr id="0" name=""/>
        <dsp:cNvSpPr/>
      </dsp:nvSpPr>
      <dsp:spPr>
        <a:xfrm>
          <a:off x="2809893" y="2180911"/>
          <a:ext cx="2143797" cy="1956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b="1" kern="1200" dirty="0">
              <a:latin typeface="Gill Sans MT" panose="020B0502020104020203" pitchFamily="34" charset="0"/>
            </a:rPr>
            <a:t>Security Systems : Face recognition is widely used in security systems for access control and authentication. It can be used to grant or deny access to secure areas based on facial recognition of authorized individuals.</a:t>
          </a:r>
        </a:p>
      </dsp:txBody>
      <dsp:txXfrm>
        <a:off x="2809893" y="2180911"/>
        <a:ext cx="2143797" cy="1956243"/>
      </dsp:txXfrm>
    </dsp:sp>
    <dsp:sp modelId="{10A5D3EC-5B59-4E73-AC6B-CBC1FFB764D4}">
      <dsp:nvSpPr>
        <dsp:cNvPr id="0" name=""/>
        <dsp:cNvSpPr/>
      </dsp:nvSpPr>
      <dsp:spPr>
        <a:xfrm>
          <a:off x="5918399" y="700381"/>
          <a:ext cx="964708" cy="9647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E0C48D-3775-4D6E-AB22-DEDD4EB753DB}">
      <dsp:nvSpPr>
        <dsp:cNvPr id="0" name=""/>
        <dsp:cNvSpPr/>
      </dsp:nvSpPr>
      <dsp:spPr>
        <a:xfrm>
          <a:off x="5328855" y="2180911"/>
          <a:ext cx="2143797" cy="1956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b="1" kern="1200" dirty="0">
              <a:latin typeface="Gill Sans MT" panose="020B0502020104020203" pitchFamily="34" charset="0"/>
            </a:rPr>
            <a:t>Surveillance : Face recognition technology is used in surveillance systems to identify and track individuals in real-time. It can be used to monitor public spaces, identify potential threats, and enhance public safety.</a:t>
          </a:r>
        </a:p>
      </dsp:txBody>
      <dsp:txXfrm>
        <a:off x="5328855" y="2180911"/>
        <a:ext cx="2143797" cy="1956243"/>
      </dsp:txXfrm>
    </dsp:sp>
    <dsp:sp modelId="{D66EA28A-D92D-4CAA-A742-69F73C680664}">
      <dsp:nvSpPr>
        <dsp:cNvPr id="0" name=""/>
        <dsp:cNvSpPr/>
      </dsp:nvSpPr>
      <dsp:spPr>
        <a:xfrm>
          <a:off x="8437361" y="700381"/>
          <a:ext cx="964708" cy="96470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F2251E-AC90-4651-8D22-137E03CDC0E2}">
      <dsp:nvSpPr>
        <dsp:cNvPr id="0" name=""/>
        <dsp:cNvSpPr/>
      </dsp:nvSpPr>
      <dsp:spPr>
        <a:xfrm>
          <a:off x="7847817" y="2180911"/>
          <a:ext cx="2143797" cy="1956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b="1" kern="1200" dirty="0">
              <a:latin typeface="Gill Sans MT" panose="020B0502020104020203" pitchFamily="34" charset="0"/>
            </a:rPr>
            <a:t>Access Control : Face recognition can be used for access control in various settings, such as airports, office buildings, and residential complexes. It allows for quick and secure identification of individuals, replacing traditional access methods like keycards or passwords.</a:t>
          </a:r>
        </a:p>
      </dsp:txBody>
      <dsp:txXfrm>
        <a:off x="7847817" y="2180911"/>
        <a:ext cx="2143797" cy="1956243"/>
      </dsp:txXfrm>
    </dsp:sp>
    <dsp:sp modelId="{392CE3C5-249A-431D-83F5-32359056B47E}">
      <dsp:nvSpPr>
        <dsp:cNvPr id="0" name=""/>
        <dsp:cNvSpPr/>
      </dsp:nvSpPr>
      <dsp:spPr>
        <a:xfrm>
          <a:off x="10956322" y="700381"/>
          <a:ext cx="964708" cy="96470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599CB6-33FB-43F2-966E-27C241D3E8A5}">
      <dsp:nvSpPr>
        <dsp:cNvPr id="0" name=""/>
        <dsp:cNvSpPr/>
      </dsp:nvSpPr>
      <dsp:spPr>
        <a:xfrm>
          <a:off x="10366778" y="2180911"/>
          <a:ext cx="2143797" cy="1956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b="1" kern="1200" dirty="0">
              <a:latin typeface="Gill Sans MT" panose="020B0502020104020203" pitchFamily="34" charset="0"/>
            </a:rPr>
            <a:t>Personalization in Consumer Devices : Face recognition is used in consumer devices, such as smartphones and laptops, for personalization features. It can be used to unlock devices, authenticate payments, and customize user experiences based on individual preferences.</a:t>
          </a:r>
        </a:p>
      </dsp:txBody>
      <dsp:txXfrm>
        <a:off x="10366778" y="2180911"/>
        <a:ext cx="2143797" cy="19562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F21156-347F-4D74-BAF8-30A13E48D294}">
      <dsp:nvSpPr>
        <dsp:cNvPr id="0" name=""/>
        <dsp:cNvSpPr/>
      </dsp:nvSpPr>
      <dsp:spPr>
        <a:xfrm>
          <a:off x="3731" y="325417"/>
          <a:ext cx="2020075" cy="2828105"/>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7493" tIns="330200" rIns="157493" bIns="330200" numCol="1" spcCol="1270" anchor="t" anchorCtr="0">
          <a:noAutofit/>
        </a:bodyPr>
        <a:lstStyle/>
        <a:p>
          <a:pPr marL="0" lvl="0" indent="0" algn="l" defTabSz="622300">
            <a:lnSpc>
              <a:spcPct val="90000"/>
            </a:lnSpc>
            <a:spcBef>
              <a:spcPct val="0"/>
            </a:spcBef>
            <a:spcAft>
              <a:spcPct val="35000"/>
            </a:spcAft>
            <a:buNone/>
          </a:pPr>
          <a:r>
            <a:rPr lang="en-US" sz="1400" kern="1200" baseline="0" dirty="0">
              <a:latin typeface="Gill Sans MT" panose="020B0502020104020203" pitchFamily="34" charset="0"/>
            </a:rPr>
            <a:t>Experiment Steps :</a:t>
          </a:r>
          <a:endParaRPr lang="en-US" sz="1400" kern="1200" dirty="0">
            <a:latin typeface="Gill Sans MT" panose="020B0502020104020203" pitchFamily="34" charset="0"/>
          </a:endParaRPr>
        </a:p>
      </dsp:txBody>
      <dsp:txXfrm>
        <a:off x="3731" y="1400097"/>
        <a:ext cx="2020075" cy="1696863"/>
      </dsp:txXfrm>
    </dsp:sp>
    <dsp:sp modelId="{50EF8856-D2D1-45CF-B385-DF256A4E9D59}">
      <dsp:nvSpPr>
        <dsp:cNvPr id="0" name=""/>
        <dsp:cNvSpPr/>
      </dsp:nvSpPr>
      <dsp:spPr>
        <a:xfrm>
          <a:off x="589552" y="608227"/>
          <a:ext cx="848431" cy="848431"/>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147" tIns="12700" rIns="66147" bIns="12700" numCol="1" spcCol="1270" anchor="ctr" anchorCtr="0">
          <a:noAutofit/>
        </a:bodyPr>
        <a:lstStyle/>
        <a:p>
          <a:pPr marL="0" lvl="0" indent="0" algn="ctr" defTabSz="622300">
            <a:lnSpc>
              <a:spcPct val="90000"/>
            </a:lnSpc>
            <a:spcBef>
              <a:spcPct val="0"/>
            </a:spcBef>
            <a:spcAft>
              <a:spcPct val="35000"/>
            </a:spcAft>
            <a:buNone/>
          </a:pPr>
          <a:endParaRPr lang="en-US" sz="1400" kern="1200" dirty="0">
            <a:latin typeface="Gill Sans MT" panose="020B0502020104020203" pitchFamily="34" charset="0"/>
          </a:endParaRPr>
        </a:p>
      </dsp:txBody>
      <dsp:txXfrm>
        <a:off x="713802" y="732477"/>
        <a:ext cx="599931" cy="599931"/>
      </dsp:txXfrm>
    </dsp:sp>
    <dsp:sp modelId="{EA0F9F16-0059-4278-87BF-D742FEDE3C99}">
      <dsp:nvSpPr>
        <dsp:cNvPr id="0" name=""/>
        <dsp:cNvSpPr/>
      </dsp:nvSpPr>
      <dsp:spPr>
        <a:xfrm>
          <a:off x="3731" y="3153450"/>
          <a:ext cx="2020075" cy="72"/>
        </a:xfrm>
        <a:prstGeom prst="rect">
          <a:avLst/>
        </a:prstGeom>
        <a:solidFill>
          <a:schemeClr val="accent5">
            <a:hueOff val="1934429"/>
            <a:satOff val="855"/>
            <a:lumOff val="-937"/>
            <a:alphaOff val="0"/>
          </a:schemeClr>
        </a:solidFill>
        <a:ln w="12700" cap="flat" cmpd="sng" algn="ctr">
          <a:solidFill>
            <a:schemeClr val="accent5">
              <a:hueOff val="1934429"/>
              <a:satOff val="855"/>
              <a:lumOff val="-93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FB23CA-5306-4584-AFCE-6AD8E6EDACDE}">
      <dsp:nvSpPr>
        <dsp:cNvPr id="0" name=""/>
        <dsp:cNvSpPr/>
      </dsp:nvSpPr>
      <dsp:spPr>
        <a:xfrm>
          <a:off x="2225813" y="325417"/>
          <a:ext cx="2020075" cy="2828105"/>
        </a:xfrm>
        <a:prstGeom prst="rect">
          <a:avLst/>
        </a:prstGeom>
        <a:solidFill>
          <a:schemeClr val="accent5">
            <a:tint val="40000"/>
            <a:alpha val="90000"/>
            <a:hueOff val="4313924"/>
            <a:satOff val="-315"/>
            <a:lumOff val="-374"/>
            <a:alphaOff val="0"/>
          </a:schemeClr>
        </a:solidFill>
        <a:ln w="12700" cap="flat" cmpd="sng" algn="ctr">
          <a:solidFill>
            <a:schemeClr val="accent5">
              <a:tint val="40000"/>
              <a:alpha val="90000"/>
              <a:hueOff val="4313924"/>
              <a:satOff val="-315"/>
              <a:lumOff val="-37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7493" tIns="330200" rIns="157493" bIns="330200" numCol="1" spcCol="1270" anchor="t" anchorCtr="0">
          <a:noAutofit/>
        </a:bodyPr>
        <a:lstStyle/>
        <a:p>
          <a:pPr marL="0" lvl="0" indent="0" algn="l" defTabSz="622300">
            <a:lnSpc>
              <a:spcPct val="90000"/>
            </a:lnSpc>
            <a:spcBef>
              <a:spcPct val="0"/>
            </a:spcBef>
            <a:spcAft>
              <a:spcPct val="35000"/>
            </a:spcAft>
            <a:buNone/>
          </a:pPr>
          <a:r>
            <a:rPr lang="en-US" sz="1400" b="1" i="0" kern="1200" baseline="0" dirty="0">
              <a:latin typeface="Gill Sans MT" panose="020B0502020104020203" pitchFamily="34" charset="0"/>
            </a:rPr>
            <a:t>Data Collection:</a:t>
          </a:r>
          <a:r>
            <a:rPr lang="en-US" sz="1400" b="0" i="0" kern="1200" baseline="0" dirty="0">
              <a:latin typeface="Gill Sans MT" panose="020B0502020104020203" pitchFamily="34" charset="0"/>
            </a:rPr>
            <a:t> We gathered a wide range of images for training and testing, ensuring diversity in ages, genders, and ethnic backgrounds.</a:t>
          </a:r>
          <a:endParaRPr lang="en-US" sz="1400" kern="1200" dirty="0">
            <a:latin typeface="Gill Sans MT" panose="020B0502020104020203" pitchFamily="34" charset="0"/>
          </a:endParaRPr>
        </a:p>
      </dsp:txBody>
      <dsp:txXfrm>
        <a:off x="2225813" y="1400097"/>
        <a:ext cx="2020075" cy="1696863"/>
      </dsp:txXfrm>
    </dsp:sp>
    <dsp:sp modelId="{975E893C-9425-4A6E-AE26-D1451830A8CB}">
      <dsp:nvSpPr>
        <dsp:cNvPr id="0" name=""/>
        <dsp:cNvSpPr/>
      </dsp:nvSpPr>
      <dsp:spPr>
        <a:xfrm>
          <a:off x="2811635" y="608227"/>
          <a:ext cx="848431" cy="848431"/>
        </a:xfrm>
        <a:prstGeom prst="ellipse">
          <a:avLst/>
        </a:prstGeom>
        <a:solidFill>
          <a:schemeClr val="accent5">
            <a:hueOff val="3868859"/>
            <a:satOff val="1709"/>
            <a:lumOff val="-1874"/>
            <a:alphaOff val="0"/>
          </a:schemeClr>
        </a:solidFill>
        <a:ln w="12700" cap="flat" cmpd="sng" algn="ctr">
          <a:solidFill>
            <a:schemeClr val="accent5">
              <a:hueOff val="3868859"/>
              <a:satOff val="1709"/>
              <a:lumOff val="-187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147" tIns="12700" rIns="66147" bIns="1270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Gill Sans MT" panose="020B0502020104020203" pitchFamily="34" charset="0"/>
            </a:rPr>
            <a:t>1</a:t>
          </a:r>
        </a:p>
      </dsp:txBody>
      <dsp:txXfrm>
        <a:off x="2935885" y="732477"/>
        <a:ext cx="599931" cy="599931"/>
      </dsp:txXfrm>
    </dsp:sp>
    <dsp:sp modelId="{9B16C75E-1B5E-4058-8884-9C705F352DC8}">
      <dsp:nvSpPr>
        <dsp:cNvPr id="0" name=""/>
        <dsp:cNvSpPr/>
      </dsp:nvSpPr>
      <dsp:spPr>
        <a:xfrm>
          <a:off x="2225813" y="3153450"/>
          <a:ext cx="2020075" cy="72"/>
        </a:xfrm>
        <a:prstGeom prst="rect">
          <a:avLst/>
        </a:prstGeom>
        <a:solidFill>
          <a:schemeClr val="accent5">
            <a:hueOff val="5803288"/>
            <a:satOff val="2564"/>
            <a:lumOff val="-2811"/>
            <a:alphaOff val="0"/>
          </a:schemeClr>
        </a:solidFill>
        <a:ln w="12700" cap="flat" cmpd="sng" algn="ctr">
          <a:solidFill>
            <a:schemeClr val="accent5">
              <a:hueOff val="5803288"/>
              <a:satOff val="2564"/>
              <a:lumOff val="-281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9C77D8-7332-47EB-89F4-D2BC3DC0DC52}">
      <dsp:nvSpPr>
        <dsp:cNvPr id="0" name=""/>
        <dsp:cNvSpPr/>
      </dsp:nvSpPr>
      <dsp:spPr>
        <a:xfrm>
          <a:off x="4447896" y="325417"/>
          <a:ext cx="2020075" cy="2828105"/>
        </a:xfrm>
        <a:prstGeom prst="rect">
          <a:avLst/>
        </a:prstGeom>
        <a:solidFill>
          <a:schemeClr val="accent5">
            <a:tint val="40000"/>
            <a:alpha val="90000"/>
            <a:hueOff val="8627848"/>
            <a:satOff val="-629"/>
            <a:lumOff val="-749"/>
            <a:alphaOff val="0"/>
          </a:schemeClr>
        </a:solidFill>
        <a:ln w="12700" cap="flat" cmpd="sng" algn="ctr">
          <a:solidFill>
            <a:schemeClr val="accent5">
              <a:tint val="40000"/>
              <a:alpha val="90000"/>
              <a:hueOff val="8627848"/>
              <a:satOff val="-629"/>
              <a:lumOff val="-74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7493" tIns="330200" rIns="157493" bIns="330200" numCol="1" spcCol="1270" anchor="t" anchorCtr="0">
          <a:noAutofit/>
        </a:bodyPr>
        <a:lstStyle/>
        <a:p>
          <a:pPr marL="0" lvl="0" indent="0" algn="l" defTabSz="622300">
            <a:lnSpc>
              <a:spcPct val="90000"/>
            </a:lnSpc>
            <a:spcBef>
              <a:spcPct val="0"/>
            </a:spcBef>
            <a:spcAft>
              <a:spcPct val="35000"/>
            </a:spcAft>
            <a:buNone/>
          </a:pPr>
          <a:r>
            <a:rPr lang="en-US" sz="1400" b="1" i="0" kern="1200" baseline="0" dirty="0">
              <a:latin typeface="Gill Sans MT" panose="020B0502020104020203" pitchFamily="34" charset="0"/>
            </a:rPr>
            <a:t>Model Training:</a:t>
          </a:r>
          <a:r>
            <a:rPr lang="en-US" sz="1400" b="0" i="0" kern="1200" baseline="0" dirty="0">
              <a:latin typeface="Gill Sans MT" panose="020B0502020104020203" pitchFamily="34" charset="0"/>
            </a:rPr>
            <a:t> We used Deep Learning algorithms to train the face recognition model using the collected data.</a:t>
          </a:r>
          <a:endParaRPr lang="en-US" sz="1400" kern="1200" dirty="0">
            <a:latin typeface="Gill Sans MT" panose="020B0502020104020203" pitchFamily="34" charset="0"/>
          </a:endParaRPr>
        </a:p>
      </dsp:txBody>
      <dsp:txXfrm>
        <a:off x="4447896" y="1400097"/>
        <a:ext cx="2020075" cy="1696863"/>
      </dsp:txXfrm>
    </dsp:sp>
    <dsp:sp modelId="{BF14847E-1D4D-450C-A1B1-4E6920368822}">
      <dsp:nvSpPr>
        <dsp:cNvPr id="0" name=""/>
        <dsp:cNvSpPr/>
      </dsp:nvSpPr>
      <dsp:spPr>
        <a:xfrm>
          <a:off x="5033718" y="608227"/>
          <a:ext cx="848431" cy="848431"/>
        </a:xfrm>
        <a:prstGeom prst="ellipse">
          <a:avLst/>
        </a:prstGeom>
        <a:solidFill>
          <a:schemeClr val="accent5">
            <a:hueOff val="7737718"/>
            <a:satOff val="3419"/>
            <a:lumOff val="-3748"/>
            <a:alphaOff val="0"/>
          </a:schemeClr>
        </a:solidFill>
        <a:ln w="12700" cap="flat" cmpd="sng" algn="ctr">
          <a:solidFill>
            <a:schemeClr val="accent5">
              <a:hueOff val="7737718"/>
              <a:satOff val="3419"/>
              <a:lumOff val="-374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147" tIns="12700" rIns="66147" bIns="1270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Gill Sans MT" panose="020B0502020104020203" pitchFamily="34" charset="0"/>
            </a:rPr>
            <a:t>2</a:t>
          </a:r>
        </a:p>
      </dsp:txBody>
      <dsp:txXfrm>
        <a:off x="5157968" y="732477"/>
        <a:ext cx="599931" cy="599931"/>
      </dsp:txXfrm>
    </dsp:sp>
    <dsp:sp modelId="{BC591A5E-4746-4C8F-A2BB-6CC2E5EE40D1}">
      <dsp:nvSpPr>
        <dsp:cNvPr id="0" name=""/>
        <dsp:cNvSpPr/>
      </dsp:nvSpPr>
      <dsp:spPr>
        <a:xfrm>
          <a:off x="4447896" y="3153450"/>
          <a:ext cx="2020075" cy="72"/>
        </a:xfrm>
        <a:prstGeom prst="rect">
          <a:avLst/>
        </a:prstGeom>
        <a:solidFill>
          <a:schemeClr val="accent5">
            <a:hueOff val="9672147"/>
            <a:satOff val="4273"/>
            <a:lumOff val="-4684"/>
            <a:alphaOff val="0"/>
          </a:schemeClr>
        </a:solidFill>
        <a:ln w="12700" cap="flat" cmpd="sng" algn="ctr">
          <a:solidFill>
            <a:schemeClr val="accent5">
              <a:hueOff val="9672147"/>
              <a:satOff val="4273"/>
              <a:lumOff val="-468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C4D414-BF8B-42E1-84B6-64EF031CDFB4}">
      <dsp:nvSpPr>
        <dsp:cNvPr id="0" name=""/>
        <dsp:cNvSpPr/>
      </dsp:nvSpPr>
      <dsp:spPr>
        <a:xfrm>
          <a:off x="6669979" y="325417"/>
          <a:ext cx="2020075" cy="2828105"/>
        </a:xfrm>
        <a:prstGeom prst="rect">
          <a:avLst/>
        </a:prstGeom>
        <a:solidFill>
          <a:schemeClr val="accent5">
            <a:tint val="40000"/>
            <a:alpha val="90000"/>
            <a:hueOff val="12941772"/>
            <a:satOff val="-944"/>
            <a:lumOff val="-1123"/>
            <a:alphaOff val="0"/>
          </a:schemeClr>
        </a:solidFill>
        <a:ln w="12700" cap="flat" cmpd="sng" algn="ctr">
          <a:solidFill>
            <a:schemeClr val="accent5">
              <a:tint val="40000"/>
              <a:alpha val="90000"/>
              <a:hueOff val="12941772"/>
              <a:satOff val="-944"/>
              <a:lumOff val="-112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7493" tIns="330200" rIns="157493" bIns="330200" numCol="1" spcCol="1270" anchor="t" anchorCtr="0">
          <a:noAutofit/>
        </a:bodyPr>
        <a:lstStyle/>
        <a:p>
          <a:pPr marL="0" lvl="0" indent="0" algn="l" defTabSz="622300">
            <a:lnSpc>
              <a:spcPct val="90000"/>
            </a:lnSpc>
            <a:spcBef>
              <a:spcPct val="0"/>
            </a:spcBef>
            <a:spcAft>
              <a:spcPct val="35000"/>
            </a:spcAft>
            <a:buNone/>
          </a:pPr>
          <a:r>
            <a:rPr lang="en-US" sz="1400" b="1" i="0" kern="1200" baseline="0" dirty="0">
              <a:latin typeface="Gill Sans MT" panose="020B0502020104020203" pitchFamily="34" charset="0"/>
            </a:rPr>
            <a:t>Model Evaluation:</a:t>
          </a:r>
          <a:r>
            <a:rPr lang="en-US" sz="1400" b="0" i="0" kern="1200" baseline="0" dirty="0">
              <a:latin typeface="Gill Sans MT" panose="020B0502020104020203" pitchFamily="34" charset="0"/>
            </a:rPr>
            <a:t> We assessed the model's performance using various accuracy and effectiveness tests.</a:t>
          </a:r>
          <a:endParaRPr lang="en-US" sz="1400" kern="1200" dirty="0">
            <a:latin typeface="Gill Sans MT" panose="020B0502020104020203" pitchFamily="34" charset="0"/>
          </a:endParaRPr>
        </a:p>
      </dsp:txBody>
      <dsp:txXfrm>
        <a:off x="6669979" y="1400097"/>
        <a:ext cx="2020075" cy="1696863"/>
      </dsp:txXfrm>
    </dsp:sp>
    <dsp:sp modelId="{46CD0782-D6AD-440F-84EE-BD3C3D92AE20}">
      <dsp:nvSpPr>
        <dsp:cNvPr id="0" name=""/>
        <dsp:cNvSpPr/>
      </dsp:nvSpPr>
      <dsp:spPr>
        <a:xfrm>
          <a:off x="7255801" y="608227"/>
          <a:ext cx="848431" cy="848431"/>
        </a:xfrm>
        <a:prstGeom prst="ellipse">
          <a:avLst/>
        </a:prstGeom>
        <a:solidFill>
          <a:schemeClr val="accent5">
            <a:hueOff val="11606576"/>
            <a:satOff val="5128"/>
            <a:lumOff val="-5621"/>
            <a:alphaOff val="0"/>
          </a:schemeClr>
        </a:solidFill>
        <a:ln w="12700" cap="flat" cmpd="sng" algn="ctr">
          <a:solidFill>
            <a:schemeClr val="accent5">
              <a:hueOff val="11606576"/>
              <a:satOff val="5128"/>
              <a:lumOff val="-562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147" tIns="12700" rIns="66147" bIns="1270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Gill Sans MT" panose="020B0502020104020203" pitchFamily="34" charset="0"/>
            </a:rPr>
            <a:t>3</a:t>
          </a:r>
        </a:p>
      </dsp:txBody>
      <dsp:txXfrm>
        <a:off x="7380051" y="732477"/>
        <a:ext cx="599931" cy="599931"/>
      </dsp:txXfrm>
    </dsp:sp>
    <dsp:sp modelId="{504CF891-8D97-4520-8669-AF7C0EC545D2}">
      <dsp:nvSpPr>
        <dsp:cNvPr id="0" name=""/>
        <dsp:cNvSpPr/>
      </dsp:nvSpPr>
      <dsp:spPr>
        <a:xfrm>
          <a:off x="6669979" y="3153450"/>
          <a:ext cx="2020075" cy="72"/>
        </a:xfrm>
        <a:prstGeom prst="rect">
          <a:avLst/>
        </a:prstGeom>
        <a:solidFill>
          <a:schemeClr val="accent5">
            <a:hueOff val="13541006"/>
            <a:satOff val="5983"/>
            <a:lumOff val="-6558"/>
            <a:alphaOff val="0"/>
          </a:schemeClr>
        </a:solidFill>
        <a:ln w="12700" cap="flat" cmpd="sng" algn="ctr">
          <a:solidFill>
            <a:schemeClr val="accent5">
              <a:hueOff val="13541006"/>
              <a:satOff val="5983"/>
              <a:lumOff val="-655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EB2EB0-645D-499E-9968-96F089ED5B6E}">
      <dsp:nvSpPr>
        <dsp:cNvPr id="0" name=""/>
        <dsp:cNvSpPr/>
      </dsp:nvSpPr>
      <dsp:spPr>
        <a:xfrm>
          <a:off x="8892062" y="325417"/>
          <a:ext cx="2020075" cy="2828105"/>
        </a:xfrm>
        <a:prstGeom prst="rect">
          <a:avLst/>
        </a:prstGeom>
        <a:solidFill>
          <a:schemeClr val="accent5">
            <a:tint val="40000"/>
            <a:alpha val="90000"/>
            <a:hueOff val="17255696"/>
            <a:satOff val="-1258"/>
            <a:lumOff val="-1497"/>
            <a:alphaOff val="0"/>
          </a:schemeClr>
        </a:solidFill>
        <a:ln w="12700" cap="flat" cmpd="sng" algn="ctr">
          <a:solidFill>
            <a:schemeClr val="accent5">
              <a:tint val="40000"/>
              <a:alpha val="90000"/>
              <a:hueOff val="17255696"/>
              <a:satOff val="-1258"/>
              <a:lumOff val="-149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7493" tIns="330200" rIns="157493" bIns="330200" numCol="1" spcCol="1270" anchor="t" anchorCtr="0">
          <a:noAutofit/>
        </a:bodyPr>
        <a:lstStyle/>
        <a:p>
          <a:pPr marL="0" lvl="0" indent="0" algn="l" defTabSz="622300">
            <a:lnSpc>
              <a:spcPct val="90000"/>
            </a:lnSpc>
            <a:spcBef>
              <a:spcPct val="0"/>
            </a:spcBef>
            <a:spcAft>
              <a:spcPct val="35000"/>
            </a:spcAft>
            <a:buNone/>
          </a:pPr>
          <a:r>
            <a:rPr lang="en-US" sz="1400" b="1" i="0" kern="1200" baseline="0" dirty="0">
              <a:latin typeface="Gill Sans MT" panose="020B0502020104020203" pitchFamily="34" charset="0"/>
            </a:rPr>
            <a:t>Performance Improvement:</a:t>
          </a:r>
          <a:r>
            <a:rPr lang="en-US" sz="1400" b="0" i="0" kern="1200" baseline="0" dirty="0">
              <a:latin typeface="Gill Sans MT" panose="020B0502020104020203" pitchFamily="34" charset="0"/>
            </a:rPr>
            <a:t> We fine-tuned parameters and techniques to enhance the model's performance.</a:t>
          </a:r>
          <a:endParaRPr lang="en-US" sz="1400" kern="1200" dirty="0">
            <a:latin typeface="Gill Sans MT" panose="020B0502020104020203" pitchFamily="34" charset="0"/>
          </a:endParaRPr>
        </a:p>
      </dsp:txBody>
      <dsp:txXfrm>
        <a:off x="8892062" y="1400097"/>
        <a:ext cx="2020075" cy="1696863"/>
      </dsp:txXfrm>
    </dsp:sp>
    <dsp:sp modelId="{3AFECACC-3B40-4263-9E99-EABA443DF985}">
      <dsp:nvSpPr>
        <dsp:cNvPr id="0" name=""/>
        <dsp:cNvSpPr/>
      </dsp:nvSpPr>
      <dsp:spPr>
        <a:xfrm>
          <a:off x="9477884" y="608227"/>
          <a:ext cx="848431" cy="848431"/>
        </a:xfrm>
        <a:prstGeom prst="ellipse">
          <a:avLst/>
        </a:prstGeom>
        <a:solidFill>
          <a:schemeClr val="accent5">
            <a:hueOff val="15475435"/>
            <a:satOff val="6837"/>
            <a:lumOff val="-7495"/>
            <a:alphaOff val="0"/>
          </a:schemeClr>
        </a:solidFill>
        <a:ln w="12700" cap="flat" cmpd="sng" algn="ctr">
          <a:solidFill>
            <a:schemeClr val="accent5">
              <a:hueOff val="15475435"/>
              <a:satOff val="6837"/>
              <a:lumOff val="-749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147" tIns="12700" rIns="66147" bIns="1270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Gill Sans MT" panose="020B0502020104020203" pitchFamily="34" charset="0"/>
            </a:rPr>
            <a:t>4</a:t>
          </a:r>
        </a:p>
      </dsp:txBody>
      <dsp:txXfrm>
        <a:off x="9602134" y="732477"/>
        <a:ext cx="599931" cy="599931"/>
      </dsp:txXfrm>
    </dsp:sp>
    <dsp:sp modelId="{7D221533-AEE9-4CD1-AE70-DF7CD5277D59}">
      <dsp:nvSpPr>
        <dsp:cNvPr id="0" name=""/>
        <dsp:cNvSpPr/>
      </dsp:nvSpPr>
      <dsp:spPr>
        <a:xfrm>
          <a:off x="8892062" y="3153450"/>
          <a:ext cx="2020075" cy="72"/>
        </a:xfrm>
        <a:prstGeom prst="rect">
          <a:avLst/>
        </a:prstGeom>
        <a:solidFill>
          <a:schemeClr val="accent5">
            <a:hueOff val="17409864"/>
            <a:satOff val="7692"/>
            <a:lumOff val="-8432"/>
            <a:alphaOff val="0"/>
          </a:schemeClr>
        </a:solidFill>
        <a:ln w="12700" cap="flat" cmpd="sng" algn="ctr">
          <a:solidFill>
            <a:schemeClr val="accent5">
              <a:hueOff val="17409864"/>
              <a:satOff val="7692"/>
              <a:lumOff val="-843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4D6F92-D8FE-4B38-8E32-A7B6CA8AE1BA}">
      <dsp:nvSpPr>
        <dsp:cNvPr id="0" name=""/>
        <dsp:cNvSpPr/>
      </dsp:nvSpPr>
      <dsp:spPr>
        <a:xfrm>
          <a:off x="69442" y="484191"/>
          <a:ext cx="895156" cy="89515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795D31-8DCF-48AA-8331-F7E4A8FFECA0}">
      <dsp:nvSpPr>
        <dsp:cNvPr id="0" name=""/>
        <dsp:cNvSpPr/>
      </dsp:nvSpPr>
      <dsp:spPr>
        <a:xfrm>
          <a:off x="257425" y="672174"/>
          <a:ext cx="519190" cy="5191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DA3E0E-7AF9-4492-B116-52AF15BD793F}">
      <dsp:nvSpPr>
        <dsp:cNvPr id="0" name=""/>
        <dsp:cNvSpPr/>
      </dsp:nvSpPr>
      <dsp:spPr>
        <a:xfrm>
          <a:off x="1156417" y="484191"/>
          <a:ext cx="2110011" cy="89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baseline="0">
              <a:latin typeface="Gill Sans MT" panose="020B0502020104020203" pitchFamily="34" charset="0"/>
            </a:rPr>
            <a:t>Facial Landmarks :</a:t>
          </a:r>
          <a:endParaRPr lang="en-US" sz="1400" kern="1200">
            <a:latin typeface="Gill Sans MT" panose="020B0502020104020203" pitchFamily="34" charset="0"/>
          </a:endParaRPr>
        </a:p>
      </dsp:txBody>
      <dsp:txXfrm>
        <a:off x="1156417" y="484191"/>
        <a:ext cx="2110011" cy="895156"/>
      </dsp:txXfrm>
    </dsp:sp>
    <dsp:sp modelId="{68458CFE-2291-438D-B056-6C49F20F485D}">
      <dsp:nvSpPr>
        <dsp:cNvPr id="0" name=""/>
        <dsp:cNvSpPr/>
      </dsp:nvSpPr>
      <dsp:spPr>
        <a:xfrm>
          <a:off x="3634082" y="484191"/>
          <a:ext cx="895156" cy="89515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4679CE-42D8-4F2D-9C46-28DB182E393B}">
      <dsp:nvSpPr>
        <dsp:cNvPr id="0" name=""/>
        <dsp:cNvSpPr/>
      </dsp:nvSpPr>
      <dsp:spPr>
        <a:xfrm>
          <a:off x="3822065" y="672174"/>
          <a:ext cx="519190" cy="5191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CD7CD0-F1D4-42C7-BBE5-94DAAFFAC1EB}">
      <dsp:nvSpPr>
        <dsp:cNvPr id="0" name=""/>
        <dsp:cNvSpPr/>
      </dsp:nvSpPr>
      <dsp:spPr>
        <a:xfrm>
          <a:off x="4721058" y="484191"/>
          <a:ext cx="2110011" cy="89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baseline="0">
              <a:latin typeface="Gill Sans MT" panose="020B0502020104020203" pitchFamily="34" charset="0"/>
            </a:rPr>
            <a:t>Face recognition technology uses facial landmarks, such as the position of the eyes, nose, and mouth, to identify unique features of an individual's face.</a:t>
          </a:r>
          <a:endParaRPr lang="en-US" sz="1400" kern="1200">
            <a:latin typeface="Gill Sans MT" panose="020B0502020104020203" pitchFamily="34" charset="0"/>
          </a:endParaRPr>
        </a:p>
      </dsp:txBody>
      <dsp:txXfrm>
        <a:off x="4721058" y="484191"/>
        <a:ext cx="2110011" cy="895156"/>
      </dsp:txXfrm>
    </dsp:sp>
    <dsp:sp modelId="{87BC74A2-8CB7-4C35-893B-D7FCC2AD7ED9}">
      <dsp:nvSpPr>
        <dsp:cNvPr id="0" name=""/>
        <dsp:cNvSpPr/>
      </dsp:nvSpPr>
      <dsp:spPr>
        <a:xfrm>
          <a:off x="69442" y="2320492"/>
          <a:ext cx="895156" cy="89515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E8828E-CC02-4524-A8E1-6BD70156D00D}">
      <dsp:nvSpPr>
        <dsp:cNvPr id="0" name=""/>
        <dsp:cNvSpPr/>
      </dsp:nvSpPr>
      <dsp:spPr>
        <a:xfrm>
          <a:off x="257425" y="2508475"/>
          <a:ext cx="519190" cy="5191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D57385-76CB-4413-B0BA-352F6FC04BDD}">
      <dsp:nvSpPr>
        <dsp:cNvPr id="0" name=""/>
        <dsp:cNvSpPr/>
      </dsp:nvSpPr>
      <dsp:spPr>
        <a:xfrm>
          <a:off x="1156417" y="2320492"/>
          <a:ext cx="2110011" cy="89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baseline="0">
              <a:latin typeface="Gill Sans MT" panose="020B0502020104020203" pitchFamily="34" charset="0"/>
            </a:rPr>
            <a:t>Feature Extraction : </a:t>
          </a:r>
          <a:endParaRPr lang="en-US" sz="1400" kern="1200">
            <a:latin typeface="Gill Sans MT" panose="020B0502020104020203" pitchFamily="34" charset="0"/>
          </a:endParaRPr>
        </a:p>
      </dsp:txBody>
      <dsp:txXfrm>
        <a:off x="1156417" y="2320492"/>
        <a:ext cx="2110011" cy="895156"/>
      </dsp:txXfrm>
    </dsp:sp>
    <dsp:sp modelId="{10CBBD25-3043-4812-8204-3410C1EBAF2C}">
      <dsp:nvSpPr>
        <dsp:cNvPr id="0" name=""/>
        <dsp:cNvSpPr/>
      </dsp:nvSpPr>
      <dsp:spPr>
        <a:xfrm>
          <a:off x="3634082" y="2320492"/>
          <a:ext cx="895156" cy="89515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D645A7-EB85-4A55-A3A5-69BDBB24D552}">
      <dsp:nvSpPr>
        <dsp:cNvPr id="0" name=""/>
        <dsp:cNvSpPr/>
      </dsp:nvSpPr>
      <dsp:spPr>
        <a:xfrm>
          <a:off x="3822065" y="2508475"/>
          <a:ext cx="519190" cy="5191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A607CC-BCB2-4DAC-80BE-FA6AA6414B64}">
      <dsp:nvSpPr>
        <dsp:cNvPr id="0" name=""/>
        <dsp:cNvSpPr/>
      </dsp:nvSpPr>
      <dsp:spPr>
        <a:xfrm>
          <a:off x="4721058" y="2320492"/>
          <a:ext cx="2110011" cy="89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baseline="0">
              <a:latin typeface="Gill Sans MT" panose="020B0502020104020203" pitchFamily="34" charset="0"/>
            </a:rPr>
            <a:t>Once the facial landmarks are detected, the technology extracts specific features from the face, such as the shape of the eyes, the distance between the eyes, and the curvature of the lips.</a:t>
          </a:r>
          <a:endParaRPr lang="en-US" sz="1400" kern="1200">
            <a:latin typeface="Gill Sans MT" panose="020B0502020104020203" pitchFamily="34" charset="0"/>
          </a:endParaRPr>
        </a:p>
      </dsp:txBody>
      <dsp:txXfrm>
        <a:off x="4721058" y="2320492"/>
        <a:ext cx="2110011" cy="895156"/>
      </dsp:txXfrm>
    </dsp:sp>
    <dsp:sp modelId="{445B65CB-3F4C-48D6-919C-21E14395486D}">
      <dsp:nvSpPr>
        <dsp:cNvPr id="0" name=""/>
        <dsp:cNvSpPr/>
      </dsp:nvSpPr>
      <dsp:spPr>
        <a:xfrm>
          <a:off x="69442" y="4156792"/>
          <a:ext cx="895156" cy="89515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48CDD8-5033-4B47-AE46-D47BF34626CA}">
      <dsp:nvSpPr>
        <dsp:cNvPr id="0" name=""/>
        <dsp:cNvSpPr/>
      </dsp:nvSpPr>
      <dsp:spPr>
        <a:xfrm>
          <a:off x="257425" y="4344775"/>
          <a:ext cx="519190" cy="51919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7727B3-4367-4CBF-9AE7-591380AC6E96}">
      <dsp:nvSpPr>
        <dsp:cNvPr id="0" name=""/>
        <dsp:cNvSpPr/>
      </dsp:nvSpPr>
      <dsp:spPr>
        <a:xfrm>
          <a:off x="1156417" y="4156792"/>
          <a:ext cx="2110011" cy="89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baseline="0">
              <a:latin typeface="Gill Sans MT" panose="020B0502020104020203" pitchFamily="34" charset="0"/>
            </a:rPr>
            <a:t>Pattern Matching Algorithms : </a:t>
          </a:r>
          <a:endParaRPr lang="en-US" sz="1400" kern="1200">
            <a:latin typeface="Gill Sans MT" panose="020B0502020104020203" pitchFamily="34" charset="0"/>
          </a:endParaRPr>
        </a:p>
      </dsp:txBody>
      <dsp:txXfrm>
        <a:off x="1156417" y="4156792"/>
        <a:ext cx="2110011" cy="895156"/>
      </dsp:txXfrm>
    </dsp:sp>
    <dsp:sp modelId="{28985FDA-4F1A-4830-9E36-38D178BA6BB6}">
      <dsp:nvSpPr>
        <dsp:cNvPr id="0" name=""/>
        <dsp:cNvSpPr/>
      </dsp:nvSpPr>
      <dsp:spPr>
        <a:xfrm>
          <a:off x="3634082" y="4156792"/>
          <a:ext cx="895156" cy="89515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A9F4B5-EBFC-4AE9-8699-CD2D0688FCF5}">
      <dsp:nvSpPr>
        <dsp:cNvPr id="0" name=""/>
        <dsp:cNvSpPr/>
      </dsp:nvSpPr>
      <dsp:spPr>
        <a:xfrm>
          <a:off x="3822065" y="4344775"/>
          <a:ext cx="519190" cy="51919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B41F98-2703-49F6-95FB-3931FEEFE0A2}">
      <dsp:nvSpPr>
        <dsp:cNvPr id="0" name=""/>
        <dsp:cNvSpPr/>
      </dsp:nvSpPr>
      <dsp:spPr>
        <a:xfrm>
          <a:off x="4721058" y="4156792"/>
          <a:ext cx="2110011" cy="89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baseline="0">
              <a:latin typeface="Gill Sans MT" panose="020B0502020104020203" pitchFamily="34" charset="0"/>
            </a:rPr>
            <a:t>Pattern matching algorithms compare the extracted facial features with a database of known faces to find the closest match. These algorithms use mathematical techniques to calculate the similarity between the features.</a:t>
          </a:r>
          <a:endParaRPr lang="en-US" sz="1400" kern="1200">
            <a:latin typeface="Gill Sans MT" panose="020B0502020104020203" pitchFamily="34" charset="0"/>
          </a:endParaRPr>
        </a:p>
      </dsp:txBody>
      <dsp:txXfrm>
        <a:off x="4721058" y="4156792"/>
        <a:ext cx="2110011" cy="8951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FCA260-2F5C-4BDF-9E37-7358351ACA0E}">
      <dsp:nvSpPr>
        <dsp:cNvPr id="0" name=""/>
        <dsp:cNvSpPr/>
      </dsp:nvSpPr>
      <dsp:spPr>
        <a:xfrm>
          <a:off x="0" y="2817"/>
          <a:ext cx="11461073" cy="134644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51F0DD-EED6-4A6F-83C2-86EE7C86A00B}">
      <dsp:nvSpPr>
        <dsp:cNvPr id="0" name=""/>
        <dsp:cNvSpPr/>
      </dsp:nvSpPr>
      <dsp:spPr>
        <a:xfrm>
          <a:off x="407298" y="305766"/>
          <a:ext cx="741267" cy="7405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B39B3B-68AB-4987-93EC-A04C9345175C}">
      <dsp:nvSpPr>
        <dsp:cNvPr id="0" name=""/>
        <dsp:cNvSpPr/>
      </dsp:nvSpPr>
      <dsp:spPr>
        <a:xfrm>
          <a:off x="1555865" y="2817"/>
          <a:ext cx="9740358" cy="1347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638" tIns="142638" rIns="142638" bIns="142638"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Gill Sans MT" panose="020B0502020104020203" pitchFamily="34" charset="0"/>
            </a:rPr>
            <a:t>Data Protection : </a:t>
          </a:r>
          <a:r>
            <a:rPr lang="en-US" sz="2800" kern="1200" dirty="0"/>
            <a:t>The use of face recognition technology raises concerns about the protection of personal data. It is important to ensure that individuals' facial data is securely stored and only used for authorized purposes.</a:t>
          </a:r>
        </a:p>
      </dsp:txBody>
      <dsp:txXfrm>
        <a:off x="1555865" y="2817"/>
        <a:ext cx="9740358" cy="1347758"/>
      </dsp:txXfrm>
    </dsp:sp>
    <dsp:sp modelId="{0CCAB5CB-CC8D-4E49-9876-5FE3A4619C62}">
      <dsp:nvSpPr>
        <dsp:cNvPr id="0" name=""/>
        <dsp:cNvSpPr/>
      </dsp:nvSpPr>
      <dsp:spPr>
        <a:xfrm>
          <a:off x="0" y="1634314"/>
          <a:ext cx="11461073" cy="134644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8F8580-5319-4210-A2B3-33643BF3E49A}">
      <dsp:nvSpPr>
        <dsp:cNvPr id="0" name=""/>
        <dsp:cNvSpPr/>
      </dsp:nvSpPr>
      <dsp:spPr>
        <a:xfrm>
          <a:off x="407298" y="1937264"/>
          <a:ext cx="741267" cy="7405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658473-FF03-4EB8-86B7-9601E545DC8C}">
      <dsp:nvSpPr>
        <dsp:cNvPr id="0" name=""/>
        <dsp:cNvSpPr/>
      </dsp:nvSpPr>
      <dsp:spPr>
        <a:xfrm>
          <a:off x="1555865" y="1634314"/>
          <a:ext cx="9740358" cy="1347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638" tIns="142638" rIns="142638" bIns="142638"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Gill Sans MT" panose="020B0502020104020203" pitchFamily="34" charset="0"/>
            </a:rPr>
            <a:t>Consent : </a:t>
          </a:r>
          <a:r>
            <a:rPr lang="en-US" sz="2800" kern="1200" dirty="0"/>
            <a:t>Obtaining informed consent from individuals before collecting and using their facial data is crucial. Transparency about the purpose and scope of data collection is essential to ensure individuals have control over their personal information.</a:t>
          </a:r>
        </a:p>
      </dsp:txBody>
      <dsp:txXfrm>
        <a:off x="1555865" y="1634314"/>
        <a:ext cx="9740358" cy="1347758"/>
      </dsp:txXfrm>
    </dsp:sp>
    <dsp:sp modelId="{427D6935-D3B0-41E5-B492-403CF8717447}">
      <dsp:nvSpPr>
        <dsp:cNvPr id="0" name=""/>
        <dsp:cNvSpPr/>
      </dsp:nvSpPr>
      <dsp:spPr>
        <a:xfrm>
          <a:off x="0" y="3265812"/>
          <a:ext cx="11461073" cy="134644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26EEAB-E50E-453F-8935-F5BD2994AFAA}">
      <dsp:nvSpPr>
        <dsp:cNvPr id="0" name=""/>
        <dsp:cNvSpPr/>
      </dsp:nvSpPr>
      <dsp:spPr>
        <a:xfrm>
          <a:off x="407298" y="3568761"/>
          <a:ext cx="741267" cy="7405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6AA78E-F03A-4A7A-9447-43B8016D0B10}">
      <dsp:nvSpPr>
        <dsp:cNvPr id="0" name=""/>
        <dsp:cNvSpPr/>
      </dsp:nvSpPr>
      <dsp:spPr>
        <a:xfrm>
          <a:off x="1555865" y="3265812"/>
          <a:ext cx="9740358" cy="1347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638" tIns="142638" rIns="142638" bIns="142638" numCol="1" spcCol="1270" anchor="ctr" anchorCtr="0">
          <a:noAutofit/>
        </a:bodyPr>
        <a:lstStyle/>
        <a:p>
          <a:pPr marL="0" lvl="0" indent="0" algn="l" defTabSz="1111250">
            <a:lnSpc>
              <a:spcPct val="100000"/>
            </a:lnSpc>
            <a:spcBef>
              <a:spcPct val="0"/>
            </a:spcBef>
            <a:spcAft>
              <a:spcPct val="35000"/>
            </a:spcAft>
            <a:buNone/>
          </a:pPr>
          <a:r>
            <a:rPr lang="en-US" sz="2500" kern="1200" dirty="0">
              <a:latin typeface="Gill Sans MT" panose="020B0502020104020203" pitchFamily="34" charset="0"/>
            </a:rPr>
            <a:t>Potential Misuse </a:t>
          </a:r>
          <a:r>
            <a:rPr lang="en-US" sz="2800" kern="1200" dirty="0">
              <a:latin typeface="Gill Sans MT" panose="020B0502020104020203" pitchFamily="34" charset="0"/>
            </a:rPr>
            <a:t>: </a:t>
          </a:r>
          <a:r>
            <a:rPr lang="en-US" sz="2800" kern="1200" dirty="0"/>
            <a:t>The misuse of face recognition technology can have serious ethical implications. It is important to establish regulations and guidelines to prevent unauthorized access, discrimination, and abuse of facial data.</a:t>
          </a:r>
        </a:p>
      </dsp:txBody>
      <dsp:txXfrm>
        <a:off x="1555865" y="3265812"/>
        <a:ext cx="9740358" cy="134775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3T06:29:19.974"/>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3T07:09:25.854"/>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3T07:46:33.742"/>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3T07:54:34.830"/>
    </inkml:context>
    <inkml:brush xml:id="br0">
      <inkml:brushProperty name="width" value="0.1" units="cm"/>
      <inkml:brushProperty name="height" value="0.1" units="cm"/>
      <inkml:brushProperty name="color" value="#FFFFFF"/>
    </inkml:brush>
  </inkml:definitions>
  <inkml:trace contextRef="#ctx0" brushRef="#br0">1 0 128,'0'6'0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12/20/2023</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80357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12/20/2023</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031367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12/20/2023</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53282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a:xfrm>
            <a:off x="984522" y="874663"/>
            <a:ext cx="4650901" cy="2334637"/>
          </a:xfrm>
        </p:spPr>
        <p:txBody>
          <a:bodyPr>
            <a:normAutofit/>
          </a:bodyPr>
          <a:lstStyle>
            <a:lvl1pPr algn="ctr">
              <a:defRPr sz="4800"/>
            </a:lvl1pPr>
          </a:lstStyle>
          <a:p>
            <a:r>
              <a:rPr lang="en-US"/>
              <a:t>Click to edit Master title style</a:t>
            </a:r>
          </a:p>
        </p:txBody>
      </p:sp>
      <p:grpSp>
        <p:nvGrpSpPr>
          <p:cNvPr id="6" name="Group 5">
            <a:extLst>
              <a:ext uri="{FF2B5EF4-FFF2-40B4-BE49-F238E27FC236}">
                <a16:creationId xmlns:a16="http://schemas.microsoft.com/office/drawing/2014/main" id="{F44A4473-D4D4-4E24-B542-C5D63C28DA75}"/>
              </a:ext>
              <a:ext uri="{C183D7F6-B498-43B3-948B-1728B52AA6E4}">
                <adec:decorative xmlns:adec="http://schemas.microsoft.com/office/drawing/2017/decorative" val="1"/>
              </a:ext>
            </a:extLst>
          </p:cNvPr>
          <p:cNvGrpSpPr>
            <a:grpSpLocks noGrp="1" noUngrp="1" noRot="1" noChangeAspect="1" noMove="1" noResize="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7" name="Group 6">
              <a:extLst>
                <a:ext uri="{FF2B5EF4-FFF2-40B4-BE49-F238E27FC236}">
                  <a16:creationId xmlns:a16="http://schemas.microsoft.com/office/drawing/2014/main" id="{14CA4A32-A016-460F-8B99-22A5D265B4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6" name="Freeform 68">
                <a:extLst>
                  <a:ext uri="{FF2B5EF4-FFF2-40B4-BE49-F238E27FC236}">
                    <a16:creationId xmlns:a16="http://schemas.microsoft.com/office/drawing/2014/main" id="{84DB1BC2-B158-4DA5-9164-843E6B566C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69">
                <a:extLst>
                  <a:ext uri="{FF2B5EF4-FFF2-40B4-BE49-F238E27FC236}">
                    <a16:creationId xmlns:a16="http://schemas.microsoft.com/office/drawing/2014/main" id="{751FDE2E-D749-401E-B3BA-66B2F5231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8" name="Line 70">
                <a:extLst>
                  <a:ext uri="{FF2B5EF4-FFF2-40B4-BE49-F238E27FC236}">
                    <a16:creationId xmlns:a16="http://schemas.microsoft.com/office/drawing/2014/main" id="{49546377-E2EE-4854-AA84-5575789BAF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 name="Group 7">
              <a:extLst>
                <a:ext uri="{FF2B5EF4-FFF2-40B4-BE49-F238E27FC236}">
                  <a16:creationId xmlns:a16="http://schemas.microsoft.com/office/drawing/2014/main" id="{04FCC465-42B8-456F-951F-8C51A42F97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48" name="Oval 47">
                <a:extLst>
                  <a:ext uri="{FF2B5EF4-FFF2-40B4-BE49-F238E27FC236}">
                    <a16:creationId xmlns:a16="http://schemas.microsoft.com/office/drawing/2014/main" id="{3D7F8A9A-8A53-4FD3-855C-C49B035CE8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nvGrpSpPr>
              <p:cNvPr id="49" name="Group 48">
                <a:extLst>
                  <a:ext uri="{FF2B5EF4-FFF2-40B4-BE49-F238E27FC236}">
                    <a16:creationId xmlns:a16="http://schemas.microsoft.com/office/drawing/2014/main" id="{AC347F99-AC7C-4DB2-8AAF-9E2A7AE629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4" name="Freeform 64">
                  <a:extLst>
                    <a:ext uri="{FF2B5EF4-FFF2-40B4-BE49-F238E27FC236}">
                      <a16:creationId xmlns:a16="http://schemas.microsoft.com/office/drawing/2014/main" id="{89B06C37-E219-479D-B324-0DC7D0565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81">
                  <a:extLst>
                    <a:ext uri="{FF2B5EF4-FFF2-40B4-BE49-F238E27FC236}">
                      <a16:creationId xmlns:a16="http://schemas.microsoft.com/office/drawing/2014/main" id="{29A1D878-CEA2-41DC-8638-A852316726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61">
                  <a:extLst>
                    <a:ext uri="{FF2B5EF4-FFF2-40B4-BE49-F238E27FC236}">
                      <a16:creationId xmlns:a16="http://schemas.microsoft.com/office/drawing/2014/main" id="{99394209-57ED-4126-A8DC-0862D1FA11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78">
                  <a:extLst>
                    <a:ext uri="{FF2B5EF4-FFF2-40B4-BE49-F238E27FC236}">
                      <a16:creationId xmlns:a16="http://schemas.microsoft.com/office/drawing/2014/main" id="{A48B0004-4618-4D71-88D1-A2FEE4F0AD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84">
                  <a:extLst>
                    <a:ext uri="{FF2B5EF4-FFF2-40B4-BE49-F238E27FC236}">
                      <a16:creationId xmlns:a16="http://schemas.microsoft.com/office/drawing/2014/main" id="{4D1C172B-2446-428A-A518-FE1B5FCE0D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87">
                  <a:extLst>
                    <a:ext uri="{FF2B5EF4-FFF2-40B4-BE49-F238E27FC236}">
                      <a16:creationId xmlns:a16="http://schemas.microsoft.com/office/drawing/2014/main" id="{E359C795-FCC1-401F-B0B6-F722AE632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60">
                  <a:extLst>
                    <a:ext uri="{FF2B5EF4-FFF2-40B4-BE49-F238E27FC236}">
                      <a16:creationId xmlns:a16="http://schemas.microsoft.com/office/drawing/2014/main" id="{8260D102-71BB-497E-A5CF-743FB5987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59">
                  <a:extLst>
                    <a:ext uri="{FF2B5EF4-FFF2-40B4-BE49-F238E27FC236}">
                      <a16:creationId xmlns:a16="http://schemas.microsoft.com/office/drawing/2014/main" id="{811E3D98-A5FB-4BDE-A07D-A03EB898C6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62">
                  <a:extLst>
                    <a:ext uri="{FF2B5EF4-FFF2-40B4-BE49-F238E27FC236}">
                      <a16:creationId xmlns:a16="http://schemas.microsoft.com/office/drawing/2014/main" id="{9E48CE7F-B4EF-4629-8706-6838C171E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65">
                  <a:extLst>
                    <a:ext uri="{FF2B5EF4-FFF2-40B4-BE49-F238E27FC236}">
                      <a16:creationId xmlns:a16="http://schemas.microsoft.com/office/drawing/2014/main" id="{C8EBC77A-0887-4128-A73B-2C0165C6F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79">
                  <a:extLst>
                    <a:ext uri="{FF2B5EF4-FFF2-40B4-BE49-F238E27FC236}">
                      <a16:creationId xmlns:a16="http://schemas.microsoft.com/office/drawing/2014/main" id="{7AF3D400-AAAA-47BD-922E-AA3A2AFA3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82">
                  <a:extLst>
                    <a:ext uri="{FF2B5EF4-FFF2-40B4-BE49-F238E27FC236}">
                      <a16:creationId xmlns:a16="http://schemas.microsoft.com/office/drawing/2014/main" id="{B0A3E6A0-609D-427D-9D34-E7CF184B45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85">
                  <a:extLst>
                    <a:ext uri="{FF2B5EF4-FFF2-40B4-BE49-F238E27FC236}">
                      <a16:creationId xmlns:a16="http://schemas.microsoft.com/office/drawing/2014/main" id="{DDE08965-A3F4-426A-924B-102A6F6FE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88">
                  <a:extLst>
                    <a:ext uri="{FF2B5EF4-FFF2-40B4-BE49-F238E27FC236}">
                      <a16:creationId xmlns:a16="http://schemas.microsoft.com/office/drawing/2014/main" id="{13FA8E6E-7F53-47E9-9BF8-1CD3130F4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78" name="Group 77">
                  <a:extLst>
                    <a:ext uri="{FF2B5EF4-FFF2-40B4-BE49-F238E27FC236}">
                      <a16:creationId xmlns:a16="http://schemas.microsoft.com/office/drawing/2014/main" id="{7A8A9991-EF8F-4128-9DB7-A2FA8CF2F6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79" name="Line 63">
                    <a:extLst>
                      <a:ext uri="{FF2B5EF4-FFF2-40B4-BE49-F238E27FC236}">
                        <a16:creationId xmlns:a16="http://schemas.microsoft.com/office/drawing/2014/main" id="{41E966B6-186E-4D17-B570-969B6951A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66">
                    <a:extLst>
                      <a:ext uri="{FF2B5EF4-FFF2-40B4-BE49-F238E27FC236}">
                        <a16:creationId xmlns:a16="http://schemas.microsoft.com/office/drawing/2014/main" id="{918B08AD-5F3C-4FC5-8998-8524763C7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67">
                    <a:extLst>
                      <a:ext uri="{FF2B5EF4-FFF2-40B4-BE49-F238E27FC236}">
                        <a16:creationId xmlns:a16="http://schemas.microsoft.com/office/drawing/2014/main" id="{EDF72260-B0A1-47A1-9459-FDF4600AC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80">
                    <a:extLst>
                      <a:ext uri="{FF2B5EF4-FFF2-40B4-BE49-F238E27FC236}">
                        <a16:creationId xmlns:a16="http://schemas.microsoft.com/office/drawing/2014/main" id="{C6A7FA58-53F7-4C2F-96D5-E97BB3CC6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83">
                    <a:extLst>
                      <a:ext uri="{FF2B5EF4-FFF2-40B4-BE49-F238E27FC236}">
                        <a16:creationId xmlns:a16="http://schemas.microsoft.com/office/drawing/2014/main" id="{1B986617-481E-450F-8FAD-CA3086A3E0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86">
                    <a:extLst>
                      <a:ext uri="{FF2B5EF4-FFF2-40B4-BE49-F238E27FC236}">
                        <a16:creationId xmlns:a16="http://schemas.microsoft.com/office/drawing/2014/main" id="{4D24CAEB-B2FE-4796-8E6E-DB5148C38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89">
                    <a:extLst>
                      <a:ext uri="{FF2B5EF4-FFF2-40B4-BE49-F238E27FC236}">
                        <a16:creationId xmlns:a16="http://schemas.microsoft.com/office/drawing/2014/main" id="{3D577B03-E6D9-4FFA-A799-E504CBF8D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0" name="Group 49">
                <a:extLst>
                  <a:ext uri="{FF2B5EF4-FFF2-40B4-BE49-F238E27FC236}">
                    <a16:creationId xmlns:a16="http://schemas.microsoft.com/office/drawing/2014/main" id="{43509C13-FDEE-45B0-B954-D80D6F38F00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21FF647D-8D8A-43E8-A2E2-46D1117839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87B8728B-0A45-4551-99F0-CF33B850DA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CFAA15D-9EFC-4A70-AC98-CB3EF00C3A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AD80CCBD-3F02-48A0-A24E-5971D22951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30">
                    <a:extLst>
                      <a:ext uri="{FF2B5EF4-FFF2-40B4-BE49-F238E27FC236}">
                        <a16:creationId xmlns:a16="http://schemas.microsoft.com/office/drawing/2014/main" id="{AB5B7D34-5A4E-48DE-8893-0F022E4CC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a:extLst>
                    <a:ext uri="{FF2B5EF4-FFF2-40B4-BE49-F238E27FC236}">
                      <a16:creationId xmlns:a16="http://schemas.microsoft.com/office/drawing/2014/main" id="{2341ADC6-0CC2-46C0-BA6F-9D99136698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A93316DB-546B-41BA-AD1B-94D5C4670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9" name="Freeform: Shape 58">
                    <a:extLst>
                      <a:ext uri="{FF2B5EF4-FFF2-40B4-BE49-F238E27FC236}">
                        <a16:creationId xmlns:a16="http://schemas.microsoft.com/office/drawing/2014/main" id="{35105C82-44C4-41C2-96AE-ADE6DD1D7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51" name="Group 50">
                <a:extLst>
                  <a:ext uri="{FF2B5EF4-FFF2-40B4-BE49-F238E27FC236}">
                    <a16:creationId xmlns:a16="http://schemas.microsoft.com/office/drawing/2014/main" id="{A7A634F2-054C-4614-9ECB-96BE809893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2" name="Group 51">
                  <a:extLst>
                    <a:ext uri="{FF2B5EF4-FFF2-40B4-BE49-F238E27FC236}">
                      <a16:creationId xmlns:a16="http://schemas.microsoft.com/office/drawing/2014/main" id="{1764AB7F-1912-4909-A04A-C8D125467E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6B93639B-DE1C-4A46-A4B5-B88FD6FC2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69">
                    <a:extLst>
                      <a:ext uri="{FF2B5EF4-FFF2-40B4-BE49-F238E27FC236}">
                        <a16:creationId xmlns:a16="http://schemas.microsoft.com/office/drawing/2014/main" id="{A6C5D17F-13E7-4861-A839-3C56ABD56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53" name="Line 70">
                  <a:extLst>
                    <a:ext uri="{FF2B5EF4-FFF2-40B4-BE49-F238E27FC236}">
                      <a16:creationId xmlns:a16="http://schemas.microsoft.com/office/drawing/2014/main" id="{1C343C91-0F9E-4530-939D-2D9F15DF4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9" name="Group 8">
              <a:extLst>
                <a:ext uri="{FF2B5EF4-FFF2-40B4-BE49-F238E27FC236}">
                  <a16:creationId xmlns:a16="http://schemas.microsoft.com/office/drawing/2014/main" id="{92109E9F-E572-4202-B7A6-630155DD5B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0" name="Oval 9">
                <a:extLst>
                  <a:ext uri="{FF2B5EF4-FFF2-40B4-BE49-F238E27FC236}">
                    <a16:creationId xmlns:a16="http://schemas.microsoft.com/office/drawing/2014/main" id="{B4FF54B2-44F5-42F7-8353-111D80A8D2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nvGrpSpPr>
              <p:cNvPr id="11" name="Group 10">
                <a:extLst>
                  <a:ext uri="{FF2B5EF4-FFF2-40B4-BE49-F238E27FC236}">
                    <a16:creationId xmlns:a16="http://schemas.microsoft.com/office/drawing/2014/main" id="{19A2BBF4-4F54-4179-B672-AD4C8D58A3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6" name="Freeform 64">
                  <a:extLst>
                    <a:ext uri="{FF2B5EF4-FFF2-40B4-BE49-F238E27FC236}">
                      <a16:creationId xmlns:a16="http://schemas.microsoft.com/office/drawing/2014/main" id="{2F2D95CF-DAE2-4601-B9A6-233F4F2F3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81">
                  <a:extLst>
                    <a:ext uri="{FF2B5EF4-FFF2-40B4-BE49-F238E27FC236}">
                      <a16:creationId xmlns:a16="http://schemas.microsoft.com/office/drawing/2014/main" id="{3CD52B72-C30B-4570-A8AB-78CB884F8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61">
                  <a:extLst>
                    <a:ext uri="{FF2B5EF4-FFF2-40B4-BE49-F238E27FC236}">
                      <a16:creationId xmlns:a16="http://schemas.microsoft.com/office/drawing/2014/main" id="{696A9FBF-C89D-4CF9-A1DC-C0275A3B3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78">
                  <a:extLst>
                    <a:ext uri="{FF2B5EF4-FFF2-40B4-BE49-F238E27FC236}">
                      <a16:creationId xmlns:a16="http://schemas.microsoft.com/office/drawing/2014/main" id="{C50B0ACE-17B4-4F11-BA43-0159796B83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84">
                  <a:extLst>
                    <a:ext uri="{FF2B5EF4-FFF2-40B4-BE49-F238E27FC236}">
                      <a16:creationId xmlns:a16="http://schemas.microsoft.com/office/drawing/2014/main" id="{F0346B01-7019-48B2-9BE7-3E90F590F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87">
                  <a:extLst>
                    <a:ext uri="{FF2B5EF4-FFF2-40B4-BE49-F238E27FC236}">
                      <a16:creationId xmlns:a16="http://schemas.microsoft.com/office/drawing/2014/main" id="{5C186E4B-7559-4E95-9BDD-7DA75E0873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60">
                  <a:extLst>
                    <a:ext uri="{FF2B5EF4-FFF2-40B4-BE49-F238E27FC236}">
                      <a16:creationId xmlns:a16="http://schemas.microsoft.com/office/drawing/2014/main" id="{4FFE117A-211E-4BD5-AB76-05026DEC6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59">
                  <a:extLst>
                    <a:ext uri="{FF2B5EF4-FFF2-40B4-BE49-F238E27FC236}">
                      <a16:creationId xmlns:a16="http://schemas.microsoft.com/office/drawing/2014/main" id="{5CC0C412-2859-4E97-924F-291318E6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62">
                  <a:extLst>
                    <a:ext uri="{FF2B5EF4-FFF2-40B4-BE49-F238E27FC236}">
                      <a16:creationId xmlns:a16="http://schemas.microsoft.com/office/drawing/2014/main" id="{AECE441C-0FBF-4F02-9781-35F2487E3C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65">
                  <a:extLst>
                    <a:ext uri="{FF2B5EF4-FFF2-40B4-BE49-F238E27FC236}">
                      <a16:creationId xmlns:a16="http://schemas.microsoft.com/office/drawing/2014/main" id="{951A4317-3E34-41B4-BCD9-E6E0627C18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79">
                  <a:extLst>
                    <a:ext uri="{FF2B5EF4-FFF2-40B4-BE49-F238E27FC236}">
                      <a16:creationId xmlns:a16="http://schemas.microsoft.com/office/drawing/2014/main" id="{CE2D40E4-274B-4D43-801B-7B3BAF03E4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82">
                  <a:extLst>
                    <a:ext uri="{FF2B5EF4-FFF2-40B4-BE49-F238E27FC236}">
                      <a16:creationId xmlns:a16="http://schemas.microsoft.com/office/drawing/2014/main" id="{2D939FC8-6395-4DCB-B28C-2342BFB72F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85">
                  <a:extLst>
                    <a:ext uri="{FF2B5EF4-FFF2-40B4-BE49-F238E27FC236}">
                      <a16:creationId xmlns:a16="http://schemas.microsoft.com/office/drawing/2014/main" id="{620FEEF2-AE91-48CA-8FE7-B50F83E1C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88">
                  <a:extLst>
                    <a:ext uri="{FF2B5EF4-FFF2-40B4-BE49-F238E27FC236}">
                      <a16:creationId xmlns:a16="http://schemas.microsoft.com/office/drawing/2014/main" id="{27050D75-D26B-4BD3-A4A5-68DF13E9C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40" name="Group 39">
                  <a:extLst>
                    <a:ext uri="{FF2B5EF4-FFF2-40B4-BE49-F238E27FC236}">
                      <a16:creationId xmlns:a16="http://schemas.microsoft.com/office/drawing/2014/main" id="{37668160-F5BE-4756-B84F-C68992BC7A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E7F90261-4A5A-4C39-B4B3-FEBED04E3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66">
                    <a:extLst>
                      <a:ext uri="{FF2B5EF4-FFF2-40B4-BE49-F238E27FC236}">
                        <a16:creationId xmlns:a16="http://schemas.microsoft.com/office/drawing/2014/main" id="{71681E7C-A7E8-4F01-9001-3FD1105E1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67">
                    <a:extLst>
                      <a:ext uri="{FF2B5EF4-FFF2-40B4-BE49-F238E27FC236}">
                        <a16:creationId xmlns:a16="http://schemas.microsoft.com/office/drawing/2014/main" id="{901B0597-C838-4481-A49D-E8D85B631C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80">
                    <a:extLst>
                      <a:ext uri="{FF2B5EF4-FFF2-40B4-BE49-F238E27FC236}">
                        <a16:creationId xmlns:a16="http://schemas.microsoft.com/office/drawing/2014/main" id="{23C2B0BF-A329-4A97-B3D5-545BC6813E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83">
                    <a:extLst>
                      <a:ext uri="{FF2B5EF4-FFF2-40B4-BE49-F238E27FC236}">
                        <a16:creationId xmlns:a16="http://schemas.microsoft.com/office/drawing/2014/main" id="{DBCCCA80-4FEE-4C79-8AF3-66B97054C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86">
                    <a:extLst>
                      <a:ext uri="{FF2B5EF4-FFF2-40B4-BE49-F238E27FC236}">
                        <a16:creationId xmlns:a16="http://schemas.microsoft.com/office/drawing/2014/main" id="{4B9AD13F-808D-4464-989B-F40B3E77B7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89">
                    <a:extLst>
                      <a:ext uri="{FF2B5EF4-FFF2-40B4-BE49-F238E27FC236}">
                        <a16:creationId xmlns:a16="http://schemas.microsoft.com/office/drawing/2014/main" id="{076473B5-E30F-4635-8789-51368A971B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2" name="Group 11">
                <a:extLst>
                  <a:ext uri="{FF2B5EF4-FFF2-40B4-BE49-F238E27FC236}">
                    <a16:creationId xmlns:a16="http://schemas.microsoft.com/office/drawing/2014/main" id="{EF568995-35CF-4C80-A63C-82B47F1BA1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 name="Group 17">
                  <a:extLst>
                    <a:ext uri="{FF2B5EF4-FFF2-40B4-BE49-F238E27FC236}">
                      <a16:creationId xmlns:a16="http://schemas.microsoft.com/office/drawing/2014/main" id="{99432608-19E2-4A3E-A68B-45C8E5DD47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127A2810-84DE-450A-986B-DE8AF8AE6F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A56ED6A-BBD4-4005-A99D-65BCF8047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CFC0629C-AFCE-4D39-87D5-36EF1FE5CF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30">
                    <a:extLst>
                      <a:ext uri="{FF2B5EF4-FFF2-40B4-BE49-F238E27FC236}">
                        <a16:creationId xmlns:a16="http://schemas.microsoft.com/office/drawing/2014/main" id="{81F3517A-93AD-4DF3-BEC7-E607A73E5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4CBBC251-E8DD-438C-8733-7D65F461A4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6A94A4D4-EFFA-4AE2-B533-75F01F0F0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1" name="Freeform: Shape 20">
                    <a:extLst>
                      <a:ext uri="{FF2B5EF4-FFF2-40B4-BE49-F238E27FC236}">
                        <a16:creationId xmlns:a16="http://schemas.microsoft.com/office/drawing/2014/main" id="{1F4B0E1D-2F9C-444A-ADBA-BDE9F01D8D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13" name="Group 12">
                <a:extLst>
                  <a:ext uri="{FF2B5EF4-FFF2-40B4-BE49-F238E27FC236}">
                    <a16:creationId xmlns:a16="http://schemas.microsoft.com/office/drawing/2014/main" id="{5F5ACA0E-A5DF-4015-8FD4-FA7A53E9D1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4" name="Group 13">
                  <a:extLst>
                    <a:ext uri="{FF2B5EF4-FFF2-40B4-BE49-F238E27FC236}">
                      <a16:creationId xmlns:a16="http://schemas.microsoft.com/office/drawing/2014/main" id="{5A4DCFFD-FD3C-42EA-862E-5B792D9020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0089A8F3-7530-4C17-848C-580015C3E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69">
                    <a:extLst>
                      <a:ext uri="{FF2B5EF4-FFF2-40B4-BE49-F238E27FC236}">
                        <a16:creationId xmlns:a16="http://schemas.microsoft.com/office/drawing/2014/main" id="{61D8EA0C-1521-4C6D-8C09-DD6D8F1F2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5" name="Line 70">
                  <a:extLst>
                    <a:ext uri="{FF2B5EF4-FFF2-40B4-BE49-F238E27FC236}">
                      <a16:creationId xmlns:a16="http://schemas.microsoft.com/office/drawing/2014/main" id="{517033B6-6B8A-4BD6-9A52-BF9E9EFBD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cxnSp>
        <p:nvCxnSpPr>
          <p:cNvPr id="173" name="Straight Connector 172">
            <a:extLst>
              <a:ext uri="{FF2B5EF4-FFF2-40B4-BE49-F238E27FC236}">
                <a16:creationId xmlns:a16="http://schemas.microsoft.com/office/drawing/2014/main" id="{88D7A558-4107-4032-8E5F-99B445369147}"/>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3038400"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75" name="Subtitle 2">
            <a:extLst>
              <a:ext uri="{FF2B5EF4-FFF2-40B4-BE49-F238E27FC236}">
                <a16:creationId xmlns:a16="http://schemas.microsoft.com/office/drawing/2014/main" id="{6B5BCC80-B184-4F6C-B3E3-CFC7F4C41C95}"/>
              </a:ext>
            </a:extLst>
          </p:cNvPr>
          <p:cNvSpPr>
            <a:spLocks noGrp="1"/>
          </p:cNvSpPr>
          <p:nvPr>
            <p:ph type="subTitle" idx="1"/>
          </p:nvPr>
        </p:nvSpPr>
        <p:spPr>
          <a:xfrm>
            <a:off x="990000" y="4113213"/>
            <a:ext cx="4636800" cy="1655762"/>
          </a:xfrm>
        </p:spPr>
        <p:txBody>
          <a:bodyPr>
            <a:normAutofit/>
          </a:bodyPr>
          <a:lstStyle>
            <a:lvl1pPr marL="0" indent="0" algn="ctr">
              <a:buNone/>
              <a:defRPr/>
            </a:lvl1pPr>
          </a:lstStyle>
          <a:p>
            <a:r>
              <a:rPr lang="en-US">
                <a:cs typeface="Calibri"/>
              </a:rPr>
              <a:t>Click to edit Master subtitle style</a:t>
            </a:r>
            <a:endParaRPr lang="en-US"/>
          </a:p>
        </p:txBody>
      </p:sp>
    </p:spTree>
    <p:extLst>
      <p:ext uri="{BB962C8B-B14F-4D97-AF65-F5344CB8AC3E}">
        <p14:creationId xmlns:p14="http://schemas.microsoft.com/office/powerpoint/2010/main" val="19285371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a:xfrm>
            <a:off x="530307" y="536573"/>
            <a:ext cx="3856679" cy="1453003"/>
          </a:xfrm>
        </p:spPr>
        <p:txBody>
          <a:bodyPr/>
          <a:lstStyle>
            <a:lvl1pPr algn="ctr">
              <a:defRPr/>
            </a:lvl1pPr>
          </a:lstStyle>
          <a:p>
            <a:r>
              <a:rPr lang="en-US"/>
              <a:t>Click to edit Master title style</a:t>
            </a:r>
            <a:endParaRPr lang="en-US" dirty="0"/>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2179125"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03" name="Content Placeholder 2">
            <a:extLst>
              <a:ext uri="{FF2B5EF4-FFF2-40B4-BE49-F238E27FC236}">
                <a16:creationId xmlns:a16="http://schemas.microsoft.com/office/drawing/2014/main" id="{E4838519-F7BD-42C9-BDE6-B4D6DF7E1175}"/>
              </a:ext>
            </a:extLst>
          </p:cNvPr>
          <p:cNvSpPr>
            <a:spLocks noGrp="1"/>
          </p:cNvSpPr>
          <p:nvPr>
            <p:ph idx="13" hasCustomPrompt="1"/>
          </p:nvPr>
        </p:nvSpPr>
        <p:spPr>
          <a:xfrm>
            <a:off x="907606" y="2877018"/>
            <a:ext cx="3060000" cy="2938561"/>
          </a:xfrm>
        </p:spPr>
        <p:txBody>
          <a:bodyPr>
            <a:normAutofit/>
          </a:bodyPr>
          <a:lstStyle>
            <a:lvl1pPr algn="ctr">
              <a:defRPr/>
            </a:lvl1pPr>
          </a:lstStyle>
          <a:p>
            <a:pPr marL="0" indent="0" algn="ctr">
              <a:buNone/>
            </a:pPr>
            <a:r>
              <a:rPr lang="en-US" dirty="0"/>
              <a:t>Click to edit master text style</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a:xfrm>
            <a:off x="450000" y="6357168"/>
            <a:ext cx="1480400" cy="461665"/>
          </a:xfrm>
        </p:spPr>
        <p:txBody>
          <a:bodyPr/>
          <a:lstStyle>
            <a:lvl1pPr>
              <a:defRPr/>
            </a:lvl1pPr>
          </a:lstStyle>
          <a:p>
            <a:r>
              <a:rPr lang="en-US"/>
              <a:t>20XX</a:t>
            </a:r>
            <a:endParaRPr lang="en-US" dirty="0"/>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a:xfrm>
            <a:off x="1996947" y="6357600"/>
            <a:ext cx="6683376" cy="460800"/>
          </a:xfrm>
        </p:spPr>
        <p:txBody>
          <a:bodyPr/>
          <a:lstStyle>
            <a:lvl1pPr algn="l">
              <a:defRPr/>
            </a:lvl1pPr>
          </a:lstStyle>
          <a:p>
            <a:r>
              <a:rPr lang="en-US"/>
              <a:t>Sample Footer Text</a:t>
            </a:r>
            <a:endParaRPr lang="en-US" dirty="0"/>
          </a:p>
        </p:txBody>
      </p:sp>
      <p:sp>
        <p:nvSpPr>
          <p:cNvPr id="9" name="Picture Placeholder 8">
            <a:extLst>
              <a:ext uri="{FF2B5EF4-FFF2-40B4-BE49-F238E27FC236}">
                <a16:creationId xmlns:a16="http://schemas.microsoft.com/office/drawing/2014/main" id="{EF1A84F6-2D30-446A-9D91-44FBCB825679}"/>
              </a:ext>
            </a:extLst>
          </p:cNvPr>
          <p:cNvSpPr>
            <a:spLocks noGrp="1"/>
          </p:cNvSpPr>
          <p:nvPr>
            <p:ph type="pic" sz="quarter" idx="14"/>
          </p:nvPr>
        </p:nvSpPr>
        <p:spPr>
          <a:xfrm>
            <a:off x="4979987" y="0"/>
            <a:ext cx="7212013" cy="6858000"/>
          </a:xfrm>
        </p:spPr>
        <p:txBody>
          <a:bodyPr/>
          <a:lstStyle/>
          <a:p>
            <a:r>
              <a:rPr lang="en-US"/>
              <a:t>Click icon to add picture</a:t>
            </a:r>
            <a:endParaRPr lang="en-US" dirty="0"/>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3648685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a:xfrm>
            <a:off x="4056600" y="536573"/>
            <a:ext cx="4078800" cy="1453003"/>
          </a:xfrm>
        </p:spPr>
        <p:txBody>
          <a:bodyPr/>
          <a:lstStyle>
            <a:lvl1pPr algn="ctr">
              <a:defRPr/>
            </a:lvl1pPr>
          </a:lstStyle>
          <a:p>
            <a:r>
              <a:rPr lang="en-US"/>
              <a:t>Click to edit Master title style</a:t>
            </a:r>
            <a:endParaRPr lang="en-US" dirty="0"/>
          </a:p>
        </p:txBody>
      </p:sp>
      <p:sp>
        <p:nvSpPr>
          <p:cNvPr id="95" name="Text Placeholder 94">
            <a:extLst>
              <a:ext uri="{FF2B5EF4-FFF2-40B4-BE49-F238E27FC236}">
                <a16:creationId xmlns:a16="http://schemas.microsoft.com/office/drawing/2014/main" id="{376C93AE-577A-4E39-B37B-F54DD619E8E9}"/>
              </a:ext>
            </a:extLst>
          </p:cNvPr>
          <p:cNvSpPr>
            <a:spLocks noGrp="1"/>
          </p:cNvSpPr>
          <p:nvPr>
            <p:ph type="body" sz="quarter" idx="13" hasCustomPrompt="1"/>
          </p:nvPr>
        </p:nvSpPr>
        <p:spPr>
          <a:xfrm>
            <a:off x="3686175" y="2876550"/>
            <a:ext cx="4819650" cy="2875321"/>
          </a:xfrm>
        </p:spPr>
        <p:txBody>
          <a:bodyPr>
            <a:normAutofit/>
          </a:bodyPr>
          <a:lstStyle>
            <a:lvl1pPr marL="0" indent="0" algn="ctr">
              <a:buNone/>
              <a:defRPr sz="1600" baseline="0"/>
            </a:lvl1pPr>
            <a:lvl2pPr marL="360000" indent="0" algn="ctr">
              <a:buFont typeface="Arial" panose="020B0604020202020204" pitchFamily="34" charset="0"/>
              <a:buNone/>
              <a:defRPr/>
            </a:lvl2pPr>
            <a:lvl3pPr marL="720000" indent="0" algn="ctr">
              <a:buNone/>
              <a:defRPr/>
            </a:lvl3pPr>
            <a:lvl4pPr marL="1080000" indent="0" algn="ctr">
              <a:buFont typeface="Arial" panose="020B0604020202020204" pitchFamily="34" charset="0"/>
              <a:buNone/>
              <a:defRPr/>
            </a:lvl4pPr>
            <a:lvl5pPr marL="1440000" indent="0" algn="ctr">
              <a:buNone/>
              <a:defRPr/>
            </a:lvl5pPr>
          </a:lstStyle>
          <a:p>
            <a:pPr lvl="0"/>
            <a:r>
              <a:rPr lang="en-US" dirty="0"/>
              <a:t>Click to add text</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lvl1pPr>
              <a:defRPr/>
            </a:lvl1pPr>
          </a:lstStyle>
          <a:p>
            <a:r>
              <a:rPr lang="en-US"/>
              <a:t>20XX</a:t>
            </a:r>
            <a:endParaRPr lang="en-US" dirty="0"/>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294A09A9-5501-47C1-A89A-A340965A2BE2}" type="slidenum">
              <a:rPr lang="en-US" smtClean="0"/>
              <a:t>‹#›</a:t>
            </a:fld>
            <a:endParaRPr lang="en-US" dirty="0"/>
          </a:p>
        </p:txBody>
      </p:sp>
      <p:grpSp>
        <p:nvGrpSpPr>
          <p:cNvPr id="6" name="Group 5">
            <a:extLst>
              <a:ext uri="{FF2B5EF4-FFF2-40B4-BE49-F238E27FC236}">
                <a16:creationId xmlns:a16="http://schemas.microsoft.com/office/drawing/2014/main" id="{4DF41F26-BFC3-471C-AEBF-8D613043F8A1}"/>
              </a:ext>
              <a:ext uri="{C183D7F6-B498-43B3-948B-1728B52AA6E4}">
                <adec:decorative xmlns:adec="http://schemas.microsoft.com/office/drawing/2017/decorative" val="1"/>
              </a:ext>
            </a:extLst>
          </p:cNvPr>
          <p:cNvGrpSpPr>
            <a:grpSpLocks noGrp="1" noUngrp="1" noRot="1" noChangeAspect="1" noMove="1" noResize="1"/>
          </p:cNvGrpSpPr>
          <p:nvPr userDrawn="1">
            <p:extLst>
              <p:ext uri="{386F3935-93C4-4BCD-93E2-E3B085C9AB24}">
                <p16:designElem xmlns:p16="http://schemas.microsoft.com/office/powerpoint/2015/main" val="1"/>
              </p:ext>
            </p:extLst>
          </p:nvPr>
        </p:nvGrpSpPr>
        <p:grpSpPr>
          <a:xfrm>
            <a:off x="199766" y="716800"/>
            <a:ext cx="3838575" cy="5583025"/>
            <a:chOff x="199766" y="716800"/>
            <a:chExt cx="3838575" cy="5583025"/>
          </a:xfrm>
        </p:grpSpPr>
        <p:grpSp>
          <p:nvGrpSpPr>
            <p:cNvPr id="7" name="Group 6">
              <a:extLst>
                <a:ext uri="{FF2B5EF4-FFF2-40B4-BE49-F238E27FC236}">
                  <a16:creationId xmlns:a16="http://schemas.microsoft.com/office/drawing/2014/main" id="{CD3F709F-F0BC-4149-B83C-D6E0B13F9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26" name="Freeform 64">
                <a:extLst>
                  <a:ext uri="{FF2B5EF4-FFF2-40B4-BE49-F238E27FC236}">
                    <a16:creationId xmlns:a16="http://schemas.microsoft.com/office/drawing/2014/main" id="{5C5EF830-776D-4D9D-B2AD-E2EF27FE2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24555386-DD07-47B5-8731-6188F04409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98AACD5A-587D-4523-8687-E39554A9EE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056E6FE3-AE0B-4665-BDC4-C43B088EA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3341E111-158B-46EB-85CF-76ACE2E63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B6BAC346-F465-42C1-B326-511CDAAF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41EFAE7C-FB00-406B-B543-258ECBA85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7B8E44F7-B4B5-407F-8CBF-2EF396585A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E5CB4BB7-46DD-4D14-AF85-0E13EFBA6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F7F8EDDC-B124-4CF0-9C0B-036D7E9203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F9979D20-23CA-44BF-94E4-277FAA877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64DA53E4-1E27-44B2-9EA5-375E3D20A7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AF41DBD5-F7CA-43C7-B477-6E93D8DC0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8DE355CC-A733-4109-AC9E-4E5E96E35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C60E99C1-AC1B-4267-A404-07CA28EA1A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46BA754B-AF8C-4E32-B5D4-BD2CA1341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AA7154F4-DAA9-42B8-9C79-E7D89EB92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CFCCE002-4181-4663-B8B4-5B5CC711B8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B3C1286A-A92F-45A8-A144-C4EBF3B8BC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31993490-8FCD-4048-A2E8-0A217FF65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33AF3440-700A-44B0-A0D1-1E6301F18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F17E7CAB-5E29-47AC-91E8-B488D357F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8" name="Group 7">
              <a:extLst>
                <a:ext uri="{FF2B5EF4-FFF2-40B4-BE49-F238E27FC236}">
                  <a16:creationId xmlns:a16="http://schemas.microsoft.com/office/drawing/2014/main" id="{D713AE0B-3A03-4CCB-B15E-CAF75D8558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18" name="Group 17">
                <a:extLst>
                  <a:ext uri="{FF2B5EF4-FFF2-40B4-BE49-F238E27FC236}">
                    <a16:creationId xmlns:a16="http://schemas.microsoft.com/office/drawing/2014/main" id="{94CC0330-760F-4B4E-BE37-D345B5B2E8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8B6C8306-3715-4107-BA99-68EB308CA19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A4B3797-F2A4-43E3-B8F8-8BC4B0FBDE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BB27766D-84D5-4D02-AE36-3149427B22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8F1C8A62-8495-422A-9A73-9C59C603F6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B1CEBFBC-BC6E-4C5F-BEC4-DD2079D8E2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969A298F-AA6C-4139-992B-E27C085461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972AA363-33A2-4979-9DE5-9FA8ACADE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9" name="Group 8">
              <a:extLst>
                <a:ext uri="{FF2B5EF4-FFF2-40B4-BE49-F238E27FC236}">
                  <a16:creationId xmlns:a16="http://schemas.microsoft.com/office/drawing/2014/main" id="{A3822750-6B8C-4F83-9CAD-F924EF4937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10" name="Group 9">
                <a:extLst>
                  <a:ext uri="{FF2B5EF4-FFF2-40B4-BE49-F238E27FC236}">
                    <a16:creationId xmlns:a16="http://schemas.microsoft.com/office/drawing/2014/main" id="{58523E1A-71CD-4B09-A4F4-07F86003B4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15" name="Freeform 68">
                  <a:extLst>
                    <a:ext uri="{FF2B5EF4-FFF2-40B4-BE49-F238E27FC236}">
                      <a16:creationId xmlns:a16="http://schemas.microsoft.com/office/drawing/2014/main" id="{169972B1-6443-4F74-80F9-BB4943CD30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69">
                  <a:extLst>
                    <a:ext uri="{FF2B5EF4-FFF2-40B4-BE49-F238E27FC236}">
                      <a16:creationId xmlns:a16="http://schemas.microsoft.com/office/drawing/2014/main" id="{EB69F32F-40CA-458E-B833-E909ADFDD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Line 70">
                  <a:extLst>
                    <a:ext uri="{FF2B5EF4-FFF2-40B4-BE49-F238E27FC236}">
                      <a16:creationId xmlns:a16="http://schemas.microsoft.com/office/drawing/2014/main" id="{5B2FEC36-803B-49C9-8313-D558457B25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 name="Group 10">
                <a:extLst>
                  <a:ext uri="{FF2B5EF4-FFF2-40B4-BE49-F238E27FC236}">
                    <a16:creationId xmlns:a16="http://schemas.microsoft.com/office/drawing/2014/main" id="{5178F1E3-F49B-4E7A-BA5C-B2BFD9A636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12" name="Freeform 68">
                  <a:extLst>
                    <a:ext uri="{FF2B5EF4-FFF2-40B4-BE49-F238E27FC236}">
                      <a16:creationId xmlns:a16="http://schemas.microsoft.com/office/drawing/2014/main" id="{9F18055A-6D8B-4373-A010-59AE8C813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69">
                  <a:extLst>
                    <a:ext uri="{FF2B5EF4-FFF2-40B4-BE49-F238E27FC236}">
                      <a16:creationId xmlns:a16="http://schemas.microsoft.com/office/drawing/2014/main" id="{2612E838-0F14-4DE7-AD23-6A83078511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Line 70">
                  <a:extLst>
                    <a:ext uri="{FF2B5EF4-FFF2-40B4-BE49-F238E27FC236}">
                      <a16:creationId xmlns:a16="http://schemas.microsoft.com/office/drawing/2014/main" id="{AF3F8EED-B567-43E0-8B31-5A5E7AFB2D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48" name="Group 47">
            <a:extLst>
              <a:ext uri="{FF2B5EF4-FFF2-40B4-BE49-F238E27FC236}">
                <a16:creationId xmlns:a16="http://schemas.microsoft.com/office/drawing/2014/main" id="{952B8C31-9649-4E69-B31C-D77394EE2339}"/>
              </a:ext>
              <a:ext uri="{C183D7F6-B498-43B3-948B-1728B52AA6E4}">
                <adec:decorative xmlns:adec="http://schemas.microsoft.com/office/drawing/2017/decorative" val="1"/>
              </a:ext>
            </a:extLst>
          </p:cNvPr>
          <p:cNvGrpSpPr>
            <a:grpSpLocks noGrp="1" noUngrp="1" noRot="1" noChangeAspect="1" noMove="1" noResize="1"/>
          </p:cNvGrpSpPr>
          <p:nvPr userDrawn="1">
            <p:extLst>
              <p:ext uri="{386F3935-93C4-4BCD-93E2-E3B085C9AB24}">
                <p16:designElem xmlns:p16="http://schemas.microsoft.com/office/powerpoint/2015/main" val="1"/>
              </p:ext>
            </p:extLst>
          </p:nvPr>
        </p:nvGrpSpPr>
        <p:grpSpPr>
          <a:xfrm flipH="1">
            <a:off x="8153659" y="716800"/>
            <a:ext cx="3838575" cy="5583025"/>
            <a:chOff x="199766" y="716800"/>
            <a:chExt cx="3838575" cy="5583025"/>
          </a:xfrm>
        </p:grpSpPr>
        <p:grpSp>
          <p:nvGrpSpPr>
            <p:cNvPr id="49" name="Group 48">
              <a:extLst>
                <a:ext uri="{FF2B5EF4-FFF2-40B4-BE49-F238E27FC236}">
                  <a16:creationId xmlns:a16="http://schemas.microsoft.com/office/drawing/2014/main" id="{269D1249-EDCC-41AC-BA08-E670FB4E338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68" name="Freeform 64">
                <a:extLst>
                  <a:ext uri="{FF2B5EF4-FFF2-40B4-BE49-F238E27FC236}">
                    <a16:creationId xmlns:a16="http://schemas.microsoft.com/office/drawing/2014/main" id="{EA5EA6EB-846A-4897-AE83-5BDD96A4F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1">
                <a:extLst>
                  <a:ext uri="{FF2B5EF4-FFF2-40B4-BE49-F238E27FC236}">
                    <a16:creationId xmlns:a16="http://schemas.microsoft.com/office/drawing/2014/main" id="{185EF0DB-BE87-4CDD-823B-E665113797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1">
                <a:extLst>
                  <a:ext uri="{FF2B5EF4-FFF2-40B4-BE49-F238E27FC236}">
                    <a16:creationId xmlns:a16="http://schemas.microsoft.com/office/drawing/2014/main" id="{9AC9E234-4400-46EB-92D7-9B53A68B9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78">
                <a:extLst>
                  <a:ext uri="{FF2B5EF4-FFF2-40B4-BE49-F238E27FC236}">
                    <a16:creationId xmlns:a16="http://schemas.microsoft.com/office/drawing/2014/main" id="{A0C06F74-3085-4BB3-9758-D97415975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84">
                <a:extLst>
                  <a:ext uri="{FF2B5EF4-FFF2-40B4-BE49-F238E27FC236}">
                    <a16:creationId xmlns:a16="http://schemas.microsoft.com/office/drawing/2014/main" id="{9EA54D9F-32B0-4B48-B93A-B5A9E3DC6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87">
                <a:extLst>
                  <a:ext uri="{FF2B5EF4-FFF2-40B4-BE49-F238E27FC236}">
                    <a16:creationId xmlns:a16="http://schemas.microsoft.com/office/drawing/2014/main" id="{3858A715-B583-4779-A1D2-86822F2CB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60">
                <a:extLst>
                  <a:ext uri="{FF2B5EF4-FFF2-40B4-BE49-F238E27FC236}">
                    <a16:creationId xmlns:a16="http://schemas.microsoft.com/office/drawing/2014/main" id="{ECAE61B9-0396-4F89-85E9-EB174D639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59">
                <a:extLst>
                  <a:ext uri="{FF2B5EF4-FFF2-40B4-BE49-F238E27FC236}">
                    <a16:creationId xmlns:a16="http://schemas.microsoft.com/office/drawing/2014/main" id="{46E4F030-726A-40ED-810F-C9F2379183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62">
                <a:extLst>
                  <a:ext uri="{FF2B5EF4-FFF2-40B4-BE49-F238E27FC236}">
                    <a16:creationId xmlns:a16="http://schemas.microsoft.com/office/drawing/2014/main" id="{B3148C64-AE70-4F9D-B6CE-5C92B9922B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65">
                <a:extLst>
                  <a:ext uri="{FF2B5EF4-FFF2-40B4-BE49-F238E27FC236}">
                    <a16:creationId xmlns:a16="http://schemas.microsoft.com/office/drawing/2014/main" id="{78C97992-BC56-40D7-A639-3D314871C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8" name="Freeform 79">
                <a:extLst>
                  <a:ext uri="{FF2B5EF4-FFF2-40B4-BE49-F238E27FC236}">
                    <a16:creationId xmlns:a16="http://schemas.microsoft.com/office/drawing/2014/main" id="{469CAD99-0EFE-4B8E-922B-0C2BCFFD5D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9" name="Freeform 82">
                <a:extLst>
                  <a:ext uri="{FF2B5EF4-FFF2-40B4-BE49-F238E27FC236}">
                    <a16:creationId xmlns:a16="http://schemas.microsoft.com/office/drawing/2014/main" id="{1D00B441-E5A3-4411-9B05-8E09BFF62D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0" name="Freeform 85">
                <a:extLst>
                  <a:ext uri="{FF2B5EF4-FFF2-40B4-BE49-F238E27FC236}">
                    <a16:creationId xmlns:a16="http://schemas.microsoft.com/office/drawing/2014/main" id="{3FFE4E0B-A703-4655-B55F-44B3A3902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1" name="Freeform 88">
                <a:extLst>
                  <a:ext uri="{FF2B5EF4-FFF2-40B4-BE49-F238E27FC236}">
                    <a16:creationId xmlns:a16="http://schemas.microsoft.com/office/drawing/2014/main" id="{F19632C2-B953-4CD1-9EAA-5C1FEA3EF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2" name="Group 81">
                <a:extLst>
                  <a:ext uri="{FF2B5EF4-FFF2-40B4-BE49-F238E27FC236}">
                    <a16:creationId xmlns:a16="http://schemas.microsoft.com/office/drawing/2014/main" id="{DBDC3951-9E4C-4062-9B43-3038D9058A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83" name="Line 63">
                  <a:extLst>
                    <a:ext uri="{FF2B5EF4-FFF2-40B4-BE49-F238E27FC236}">
                      <a16:creationId xmlns:a16="http://schemas.microsoft.com/office/drawing/2014/main" id="{2764EF0E-A104-46C9-B242-778009E49E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66">
                  <a:extLst>
                    <a:ext uri="{FF2B5EF4-FFF2-40B4-BE49-F238E27FC236}">
                      <a16:creationId xmlns:a16="http://schemas.microsoft.com/office/drawing/2014/main" id="{D0A8B652-41E0-456C-9C9F-1F0EC0089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67">
                  <a:extLst>
                    <a:ext uri="{FF2B5EF4-FFF2-40B4-BE49-F238E27FC236}">
                      <a16:creationId xmlns:a16="http://schemas.microsoft.com/office/drawing/2014/main" id="{802E547A-C876-460C-B6A4-BCE8D39DA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Line 80">
                  <a:extLst>
                    <a:ext uri="{FF2B5EF4-FFF2-40B4-BE49-F238E27FC236}">
                      <a16:creationId xmlns:a16="http://schemas.microsoft.com/office/drawing/2014/main" id="{00363E6C-7B8D-4E1D-A93E-E73306E130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Line 83">
                  <a:extLst>
                    <a:ext uri="{FF2B5EF4-FFF2-40B4-BE49-F238E27FC236}">
                      <a16:creationId xmlns:a16="http://schemas.microsoft.com/office/drawing/2014/main" id="{206E174F-B8D0-4FFD-A1B5-56BFC5CCE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8" name="Line 86">
                  <a:extLst>
                    <a:ext uri="{FF2B5EF4-FFF2-40B4-BE49-F238E27FC236}">
                      <a16:creationId xmlns:a16="http://schemas.microsoft.com/office/drawing/2014/main" id="{3A10191E-76B5-4841-B32D-0DF6EAB639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9" name="Line 89">
                  <a:extLst>
                    <a:ext uri="{FF2B5EF4-FFF2-40B4-BE49-F238E27FC236}">
                      <a16:creationId xmlns:a16="http://schemas.microsoft.com/office/drawing/2014/main" id="{CF67EF0B-5FE7-4D99-8B38-95B1706F07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0B39CF0F-2997-4D96-8F17-211C97D87D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60" name="Group 59">
                <a:extLst>
                  <a:ext uri="{FF2B5EF4-FFF2-40B4-BE49-F238E27FC236}">
                    <a16:creationId xmlns:a16="http://schemas.microsoft.com/office/drawing/2014/main" id="{6408937D-7FFE-4D6C-AF79-1F60035CC7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4" name="Straight Connector 63">
                  <a:extLst>
                    <a:ext uri="{FF2B5EF4-FFF2-40B4-BE49-F238E27FC236}">
                      <a16:creationId xmlns:a16="http://schemas.microsoft.com/office/drawing/2014/main" id="{749AA60A-BD5D-4647-AE8A-DF411C654B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F335D2B-768D-4700-A35C-F54A7BD35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6" name="Rectangle 30">
                  <a:extLst>
                    <a:ext uri="{FF2B5EF4-FFF2-40B4-BE49-F238E27FC236}">
                      <a16:creationId xmlns:a16="http://schemas.microsoft.com/office/drawing/2014/main" id="{B6F1EDEE-EDB1-4759-9339-8F60B631A3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30">
                  <a:extLst>
                    <a:ext uri="{FF2B5EF4-FFF2-40B4-BE49-F238E27FC236}">
                      <a16:creationId xmlns:a16="http://schemas.microsoft.com/office/drawing/2014/main" id="{305D4D3B-BD5E-44BE-BE6A-4C9184593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1" name="Group 60">
                <a:extLst>
                  <a:ext uri="{FF2B5EF4-FFF2-40B4-BE49-F238E27FC236}">
                    <a16:creationId xmlns:a16="http://schemas.microsoft.com/office/drawing/2014/main" id="{30748E9E-1F8D-4FB9-89D6-F5B35B5049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62" name="Freeform: Shape 61">
                  <a:extLst>
                    <a:ext uri="{FF2B5EF4-FFF2-40B4-BE49-F238E27FC236}">
                      <a16:creationId xmlns:a16="http://schemas.microsoft.com/office/drawing/2014/main" id="{B56CFFBA-D942-451F-B4E0-133DEA264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63" name="Freeform: Shape 62">
                  <a:extLst>
                    <a:ext uri="{FF2B5EF4-FFF2-40B4-BE49-F238E27FC236}">
                      <a16:creationId xmlns:a16="http://schemas.microsoft.com/office/drawing/2014/main" id="{1B25F38B-03B2-435D-82ED-142D2AB4D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E1A0A593-F414-4B02-A355-AC7A50A7E0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52" name="Group 51">
                <a:extLst>
                  <a:ext uri="{FF2B5EF4-FFF2-40B4-BE49-F238E27FC236}">
                    <a16:creationId xmlns:a16="http://schemas.microsoft.com/office/drawing/2014/main" id="{1BA06E81-194E-43F2-B418-BF8101EAAE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57" name="Freeform 68">
                  <a:extLst>
                    <a:ext uri="{FF2B5EF4-FFF2-40B4-BE49-F238E27FC236}">
                      <a16:creationId xmlns:a16="http://schemas.microsoft.com/office/drawing/2014/main" id="{ABE6BF78-8FF2-4595-9072-48ACEBE20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8" name="Freeform 69">
                  <a:extLst>
                    <a:ext uri="{FF2B5EF4-FFF2-40B4-BE49-F238E27FC236}">
                      <a16:creationId xmlns:a16="http://schemas.microsoft.com/office/drawing/2014/main" id="{E182745B-1C12-49AC-97AD-501D806E9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Line 70">
                  <a:extLst>
                    <a:ext uri="{FF2B5EF4-FFF2-40B4-BE49-F238E27FC236}">
                      <a16:creationId xmlns:a16="http://schemas.microsoft.com/office/drawing/2014/main" id="{56B38515-A1C4-46D9-AEC6-E55E1CB733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3" name="Group 52">
                <a:extLst>
                  <a:ext uri="{FF2B5EF4-FFF2-40B4-BE49-F238E27FC236}">
                    <a16:creationId xmlns:a16="http://schemas.microsoft.com/office/drawing/2014/main" id="{C9A4424F-2DA0-4E5A-9291-0A5FCE5575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54" name="Freeform 68">
                  <a:extLst>
                    <a:ext uri="{FF2B5EF4-FFF2-40B4-BE49-F238E27FC236}">
                      <a16:creationId xmlns:a16="http://schemas.microsoft.com/office/drawing/2014/main" id="{8609BA22-8E70-41AA-BACA-C9F8A789B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C2F49FC5-EFC3-4A02-9782-EC06564A9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6" name="Line 70">
                  <a:extLst>
                    <a:ext uri="{FF2B5EF4-FFF2-40B4-BE49-F238E27FC236}">
                      <a16:creationId xmlns:a16="http://schemas.microsoft.com/office/drawing/2014/main" id="{782187F0-090B-4C65-B604-5DD33B4FF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5826000"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9061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12/20/2023</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82548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12/20/2023</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83939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12/20/2023</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13997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12/20/2023</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49364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12/20/2023</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04327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12/20/2023</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501328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12/20/2023</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5066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12/20/2023</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9329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12/20/2023</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3648612157"/>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63" r:id="rId6"/>
    <p:sldLayoutId id="2147483758" r:id="rId7"/>
    <p:sldLayoutId id="2147483759" r:id="rId8"/>
    <p:sldLayoutId id="2147483760" r:id="rId9"/>
    <p:sldLayoutId id="2147483761" r:id="rId10"/>
    <p:sldLayoutId id="2147483762" r:id="rId11"/>
    <p:sldLayoutId id="2147483764" r:id="rId12"/>
    <p:sldLayoutId id="2147483771" r:id="rId13"/>
    <p:sldLayoutId id="2147483772" r:id="rId14"/>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46.png"/><Relationship Id="rId2" Type="http://schemas.openxmlformats.org/officeDocument/2006/relationships/diagramData" Target="../diagrams/data5.xml"/><Relationship Id="rId1" Type="http://schemas.openxmlformats.org/officeDocument/2006/relationships/slideLayout" Target="../slideLayouts/slideLayout1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ustomXml" Target="../ink/ink1.xml"/><Relationship Id="rId1" Type="http://schemas.openxmlformats.org/officeDocument/2006/relationships/slideLayout" Target="../slideLayouts/slideLayout13.xml"/><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ustomXml" Target="../ink/ink2.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ustomXml" Target="../ink/ink3.xml"/><Relationship Id="rId1" Type="http://schemas.openxmlformats.org/officeDocument/2006/relationships/slideLayout" Target="../slideLayouts/slideLayout14.xml"/><Relationship Id="rId5" Type="http://schemas.openxmlformats.org/officeDocument/2006/relationships/image" Target="../media/image22.sv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ustomXml" Target="../ink/ink4.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938FA-1D99-953E-9074-74C5DA793D76}"/>
              </a:ext>
            </a:extLst>
          </p:cNvPr>
          <p:cNvSpPr>
            <a:spLocks noGrp="1" noRot="1" noMove="1" noResize="1" noEditPoints="1" noAdjustHandles="1" noChangeArrowheads="1" noChangeShapeType="1"/>
          </p:cNvSpPr>
          <p:nvPr>
            <p:ph type="ctrTitle"/>
          </p:nvPr>
        </p:nvSpPr>
        <p:spPr>
          <a:xfrm>
            <a:off x="663236" y="389908"/>
            <a:ext cx="10865528" cy="639193"/>
          </a:xfrm>
        </p:spPr>
        <p:txBody>
          <a:bodyPr/>
          <a:lstStyle/>
          <a:p>
            <a:pPr algn="ctr"/>
            <a:r>
              <a:rPr lang="en-US" sz="3600" dirty="0">
                <a:latin typeface="Arial Rounded MT Bold" panose="020F0704030504030204" pitchFamily="34" charset="0"/>
              </a:rPr>
              <a:t>Team Members</a:t>
            </a:r>
          </a:p>
        </p:txBody>
      </p:sp>
      <p:sp>
        <p:nvSpPr>
          <p:cNvPr id="3" name="Subtitle 2">
            <a:extLst>
              <a:ext uri="{FF2B5EF4-FFF2-40B4-BE49-F238E27FC236}">
                <a16:creationId xmlns:a16="http://schemas.microsoft.com/office/drawing/2014/main" id="{A44030C4-4F60-3996-0E7C-8E7CC109BF49}"/>
              </a:ext>
            </a:extLst>
          </p:cNvPr>
          <p:cNvSpPr>
            <a:spLocks noGrp="1" noRot="1" noMove="1" noResize="1" noEditPoints="1" noAdjustHandles="1" noChangeArrowheads="1" noChangeShapeType="1"/>
          </p:cNvSpPr>
          <p:nvPr>
            <p:ph type="subTitle" idx="1"/>
          </p:nvPr>
        </p:nvSpPr>
        <p:spPr>
          <a:xfrm>
            <a:off x="838200" y="1544714"/>
            <a:ext cx="10515600" cy="4954095"/>
          </a:xfrm>
        </p:spPr>
        <p:txBody>
          <a:bodyPr>
            <a:normAutofit/>
          </a:bodyPr>
          <a:lstStyle/>
          <a:p>
            <a:pPr algn="r"/>
            <a:r>
              <a:rPr lang="ar-EG" sz="4000" dirty="0">
                <a:latin typeface="Amasis MT Pro Medium" panose="02040604050005020304" pitchFamily="18" charset="0"/>
              </a:rPr>
              <a:t>1- احمد ابراهيم علي عيده</a:t>
            </a:r>
          </a:p>
          <a:p>
            <a:pPr algn="r"/>
            <a:r>
              <a:rPr lang="ar-EG" sz="4000" dirty="0">
                <a:latin typeface="Amasis MT Pro Medium" panose="02040604050005020304" pitchFamily="18" charset="0"/>
              </a:rPr>
              <a:t>2- احمد ابراهيم عبد ربه النجار</a:t>
            </a:r>
          </a:p>
          <a:p>
            <a:pPr algn="r"/>
            <a:r>
              <a:rPr lang="ar-EG" sz="4000" dirty="0">
                <a:latin typeface="Amasis MT Pro Medium" panose="02040604050005020304" pitchFamily="18" charset="0"/>
              </a:rPr>
              <a:t>3- اثر محمد عبدالجواد مرسي مزروع</a:t>
            </a:r>
            <a:endParaRPr lang="en-US" sz="4000" dirty="0">
              <a:latin typeface="Amasis MT Pro Medium" panose="02040604050005020304" pitchFamily="18" charset="0"/>
            </a:endParaRPr>
          </a:p>
        </p:txBody>
      </p:sp>
    </p:spTree>
    <p:extLst>
      <p:ext uri="{BB962C8B-B14F-4D97-AF65-F5344CB8AC3E}">
        <p14:creationId xmlns:p14="http://schemas.microsoft.com/office/powerpoint/2010/main" val="3163841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4" name="Rectangle 13">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603140-334D-0AB3-58FD-3754BF8667A7}"/>
              </a:ext>
            </a:extLst>
          </p:cNvPr>
          <p:cNvSpPr>
            <a:spLocks noGrp="1" noRot="1" noMove="1" noResize="1" noEditPoints="1" noAdjustHandles="1" noChangeArrowheads="1" noChangeShapeType="1"/>
          </p:cNvSpPr>
          <p:nvPr>
            <p:ph type="title"/>
          </p:nvPr>
        </p:nvSpPr>
        <p:spPr>
          <a:xfrm>
            <a:off x="635000" y="640823"/>
            <a:ext cx="3418659" cy="5583148"/>
          </a:xfrm>
        </p:spPr>
        <p:txBody>
          <a:bodyPr vert="horz" lIns="91440" tIns="45720" rIns="91440" bIns="45720" rtlCol="0" anchor="ctr">
            <a:normAutofit/>
          </a:bodyPr>
          <a:lstStyle/>
          <a:p>
            <a:pPr algn="l"/>
            <a:r>
              <a:rPr lang="en-US" sz="4200" dirty="0">
                <a:latin typeface="Arial Rounded MT Bold" panose="020F0704030504030204" pitchFamily="34" charset="0"/>
              </a:rPr>
              <a:t>How Face Recognition Works</a:t>
            </a:r>
          </a:p>
        </p:txBody>
      </p:sp>
      <p:sp>
        <p:nvSpPr>
          <p:cNvPr id="16"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1557877"/>
            <a:ext cx="18288" cy="3749040"/>
          </a:xfrm>
          <a:custGeom>
            <a:avLst/>
            <a:gdLst>
              <a:gd name="connsiteX0" fmla="*/ 0 w 18288"/>
              <a:gd name="connsiteY0" fmla="*/ 0 h 3749040"/>
              <a:gd name="connsiteX1" fmla="*/ 18288 w 18288"/>
              <a:gd name="connsiteY1" fmla="*/ 0 h 3749040"/>
              <a:gd name="connsiteX2" fmla="*/ 18288 w 18288"/>
              <a:gd name="connsiteY2" fmla="*/ 662330 h 3749040"/>
              <a:gd name="connsiteX3" fmla="*/ 18288 w 18288"/>
              <a:gd name="connsiteY3" fmla="*/ 1174699 h 3749040"/>
              <a:gd name="connsiteX4" fmla="*/ 18288 w 18288"/>
              <a:gd name="connsiteY4" fmla="*/ 1724558 h 3749040"/>
              <a:gd name="connsiteX5" fmla="*/ 18288 w 18288"/>
              <a:gd name="connsiteY5" fmla="*/ 2424379 h 3749040"/>
              <a:gd name="connsiteX6" fmla="*/ 18288 w 18288"/>
              <a:gd name="connsiteY6" fmla="*/ 3049219 h 3749040"/>
              <a:gd name="connsiteX7" fmla="*/ 18288 w 18288"/>
              <a:gd name="connsiteY7" fmla="*/ 3749040 h 3749040"/>
              <a:gd name="connsiteX8" fmla="*/ 0 w 18288"/>
              <a:gd name="connsiteY8" fmla="*/ 3749040 h 3749040"/>
              <a:gd name="connsiteX9" fmla="*/ 0 w 18288"/>
              <a:gd name="connsiteY9" fmla="*/ 3236671 h 3749040"/>
              <a:gd name="connsiteX10" fmla="*/ 0 w 18288"/>
              <a:gd name="connsiteY10" fmla="*/ 2536850 h 3749040"/>
              <a:gd name="connsiteX11" fmla="*/ 0 w 18288"/>
              <a:gd name="connsiteY11" fmla="*/ 1874520 h 3749040"/>
              <a:gd name="connsiteX12" fmla="*/ 0 w 18288"/>
              <a:gd name="connsiteY12" fmla="*/ 1362151 h 3749040"/>
              <a:gd name="connsiteX13" fmla="*/ 0 w 18288"/>
              <a:gd name="connsiteY13" fmla="*/ 774802 h 3749040"/>
              <a:gd name="connsiteX14" fmla="*/ 0 w 18288"/>
              <a:gd name="connsiteY14" fmla="*/ 0 h 374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88" h="3749040" fill="none" extrusionOk="0">
                <a:moveTo>
                  <a:pt x="0" y="0"/>
                </a:moveTo>
                <a:cubicBezTo>
                  <a:pt x="8690" y="407"/>
                  <a:pt x="14141" y="154"/>
                  <a:pt x="18288" y="0"/>
                </a:cubicBezTo>
                <a:cubicBezTo>
                  <a:pt x="34838" y="143586"/>
                  <a:pt x="-11860" y="333097"/>
                  <a:pt x="18288" y="662330"/>
                </a:cubicBezTo>
                <a:cubicBezTo>
                  <a:pt x="48436" y="991563"/>
                  <a:pt x="32813" y="1046681"/>
                  <a:pt x="18288" y="1174699"/>
                </a:cubicBezTo>
                <a:cubicBezTo>
                  <a:pt x="3763" y="1302717"/>
                  <a:pt x="40974" y="1467838"/>
                  <a:pt x="18288" y="1724558"/>
                </a:cubicBezTo>
                <a:cubicBezTo>
                  <a:pt x="-4398" y="1981278"/>
                  <a:pt x="36650" y="2215729"/>
                  <a:pt x="18288" y="2424379"/>
                </a:cubicBezTo>
                <a:cubicBezTo>
                  <a:pt x="-74" y="2633029"/>
                  <a:pt x="-9881" y="2874703"/>
                  <a:pt x="18288" y="3049219"/>
                </a:cubicBezTo>
                <a:cubicBezTo>
                  <a:pt x="46457" y="3223735"/>
                  <a:pt x="4078" y="3453850"/>
                  <a:pt x="18288" y="3749040"/>
                </a:cubicBezTo>
                <a:cubicBezTo>
                  <a:pt x="14465" y="3749751"/>
                  <a:pt x="7675" y="3748271"/>
                  <a:pt x="0" y="3749040"/>
                </a:cubicBezTo>
                <a:cubicBezTo>
                  <a:pt x="19669" y="3507959"/>
                  <a:pt x="-9883" y="3339386"/>
                  <a:pt x="0" y="3236671"/>
                </a:cubicBezTo>
                <a:cubicBezTo>
                  <a:pt x="9883" y="3133956"/>
                  <a:pt x="26871" y="2857214"/>
                  <a:pt x="0" y="2536850"/>
                </a:cubicBezTo>
                <a:cubicBezTo>
                  <a:pt x="-26871" y="2216486"/>
                  <a:pt x="4790" y="2156616"/>
                  <a:pt x="0" y="1874520"/>
                </a:cubicBezTo>
                <a:cubicBezTo>
                  <a:pt x="-4790" y="1592424"/>
                  <a:pt x="-3117" y="1558688"/>
                  <a:pt x="0" y="1362151"/>
                </a:cubicBezTo>
                <a:cubicBezTo>
                  <a:pt x="3117" y="1165614"/>
                  <a:pt x="16802" y="1045125"/>
                  <a:pt x="0" y="774802"/>
                </a:cubicBezTo>
                <a:cubicBezTo>
                  <a:pt x="-16802" y="504479"/>
                  <a:pt x="-29640" y="377701"/>
                  <a:pt x="0" y="0"/>
                </a:cubicBezTo>
                <a:close/>
              </a:path>
              <a:path w="18288" h="3749040" stroke="0" extrusionOk="0">
                <a:moveTo>
                  <a:pt x="0" y="0"/>
                </a:moveTo>
                <a:cubicBezTo>
                  <a:pt x="5341" y="9"/>
                  <a:pt x="11148" y="-611"/>
                  <a:pt x="18288" y="0"/>
                </a:cubicBezTo>
                <a:cubicBezTo>
                  <a:pt x="33352" y="227288"/>
                  <a:pt x="30894" y="278824"/>
                  <a:pt x="18288" y="512369"/>
                </a:cubicBezTo>
                <a:cubicBezTo>
                  <a:pt x="5682" y="745914"/>
                  <a:pt x="53060" y="998220"/>
                  <a:pt x="18288" y="1212190"/>
                </a:cubicBezTo>
                <a:cubicBezTo>
                  <a:pt x="-16484" y="1426160"/>
                  <a:pt x="35474" y="1585099"/>
                  <a:pt x="18288" y="1837030"/>
                </a:cubicBezTo>
                <a:cubicBezTo>
                  <a:pt x="1102" y="2088961"/>
                  <a:pt x="16704" y="2251948"/>
                  <a:pt x="18288" y="2386889"/>
                </a:cubicBezTo>
                <a:cubicBezTo>
                  <a:pt x="19872" y="2521830"/>
                  <a:pt x="5902" y="2679005"/>
                  <a:pt x="18288" y="2936748"/>
                </a:cubicBezTo>
                <a:cubicBezTo>
                  <a:pt x="30674" y="3194491"/>
                  <a:pt x="13809" y="3416052"/>
                  <a:pt x="18288" y="3749040"/>
                </a:cubicBezTo>
                <a:cubicBezTo>
                  <a:pt x="9729" y="3749861"/>
                  <a:pt x="3965" y="3749683"/>
                  <a:pt x="0" y="3749040"/>
                </a:cubicBezTo>
                <a:cubicBezTo>
                  <a:pt x="-10152" y="3632102"/>
                  <a:pt x="-5013" y="3340136"/>
                  <a:pt x="0" y="3236671"/>
                </a:cubicBezTo>
                <a:cubicBezTo>
                  <a:pt x="5013" y="3133206"/>
                  <a:pt x="-27249" y="2814766"/>
                  <a:pt x="0" y="2649322"/>
                </a:cubicBezTo>
                <a:cubicBezTo>
                  <a:pt x="27249" y="2483878"/>
                  <a:pt x="8506" y="2308131"/>
                  <a:pt x="0" y="2061972"/>
                </a:cubicBezTo>
                <a:cubicBezTo>
                  <a:pt x="-8506" y="1815813"/>
                  <a:pt x="-14267" y="1574470"/>
                  <a:pt x="0" y="1399642"/>
                </a:cubicBezTo>
                <a:cubicBezTo>
                  <a:pt x="14267" y="1224814"/>
                  <a:pt x="-24839" y="1011862"/>
                  <a:pt x="0" y="812292"/>
                </a:cubicBezTo>
                <a:cubicBezTo>
                  <a:pt x="24839" y="612722"/>
                  <a:pt x="20220" y="372179"/>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ext Placeholder 2">
            <a:extLst>
              <a:ext uri="{FF2B5EF4-FFF2-40B4-BE49-F238E27FC236}">
                <a16:creationId xmlns:a16="http://schemas.microsoft.com/office/drawing/2014/main" id="{6E67B8F5-434C-0187-4336-B9F32E99B702}"/>
              </a:ext>
            </a:extLst>
          </p:cNvPr>
          <p:cNvGraphicFramePr>
            <a:graphicFrameLocks noGrp="1" noDrilldown="1" noMove="1" noResize="1"/>
          </p:cNvGraphicFramePr>
          <p:nvPr>
            <p:extLst>
              <p:ext uri="{D42A27DB-BD31-4B8C-83A1-F6EECF244321}">
                <p14:modId xmlns:p14="http://schemas.microsoft.com/office/powerpoint/2010/main" val="936128163"/>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65501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37" name="Rectangle 36">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3976F6-FC91-B48B-9A17-93A5D59A751F}"/>
              </a:ext>
            </a:extLst>
          </p:cNvPr>
          <p:cNvSpPr>
            <a:spLocks noGrp="1" noRot="1" noMove="1" noResize="1" noEditPoints="1" noAdjustHandles="1" noChangeArrowheads="1" noChangeShapeType="1"/>
          </p:cNvSpPr>
          <p:nvPr>
            <p:ph type="title"/>
          </p:nvPr>
        </p:nvSpPr>
        <p:spPr>
          <a:xfrm>
            <a:off x="640080" y="329184"/>
            <a:ext cx="6894576" cy="1783080"/>
          </a:xfrm>
        </p:spPr>
        <p:txBody>
          <a:bodyPr vert="horz" lIns="91440" tIns="45720" rIns="91440" bIns="45720" rtlCol="0" anchor="b">
            <a:normAutofit/>
          </a:bodyPr>
          <a:lstStyle/>
          <a:p>
            <a:pPr algn="l">
              <a:lnSpc>
                <a:spcPct val="90000"/>
              </a:lnSpc>
            </a:pPr>
            <a:r>
              <a:rPr lang="en-US" sz="5600" dirty="0">
                <a:latin typeface="Arial Rounded MT Bold" panose="020F0704030504030204" pitchFamily="34" charset="0"/>
              </a:rPr>
              <a:t>Experiment Results</a:t>
            </a:r>
          </a:p>
        </p:txBody>
      </p:sp>
      <p:sp>
        <p:nvSpPr>
          <p:cNvPr id="38" name="sketchy rul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E1AD65"/>
          </a:solidFill>
          <a:ln w="38100" cap="rnd">
            <a:solidFill>
              <a:srgbClr val="E1AD65"/>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51D912B5-2A5E-28A2-81C2-6D7ECC62A94A}"/>
              </a:ext>
            </a:extLst>
          </p:cNvPr>
          <p:cNvSpPr>
            <a:spLocks noGrp="1" noRot="1" noMove="1" noResize="1" noEditPoints="1" noAdjustHandles="1" noChangeArrowheads="1" noChangeShapeType="1"/>
          </p:cNvSpPr>
          <p:nvPr>
            <p:ph type="body" sz="quarter" idx="13"/>
          </p:nvPr>
        </p:nvSpPr>
        <p:spPr>
          <a:xfrm>
            <a:off x="640080" y="2706624"/>
            <a:ext cx="6894576" cy="3483864"/>
          </a:xfrm>
        </p:spPr>
        <p:txBody>
          <a:bodyPr vert="horz" lIns="91440" tIns="45720" rIns="91440" bIns="45720" rtlCol="0">
            <a:normAutofit/>
          </a:bodyPr>
          <a:lstStyle/>
          <a:p>
            <a:pPr indent="-228600" algn="l">
              <a:buFont typeface="Arial" panose="020B0604020202020204" pitchFamily="34" charset="0"/>
              <a:buChar char="•"/>
            </a:pPr>
            <a:r>
              <a:rPr lang="en-US" sz="1800" dirty="0">
                <a:latin typeface="Avenir Next LT Pro" panose="020B0504020202020204" pitchFamily="34" charset="0"/>
              </a:rPr>
              <a:t>Thanks to the use of Deep Learning techniques, the results achieved in face recognition were impressive. The accuracy reached high percentages, demonstrating the significant effectiveness of this technology in achieving its goal.</a:t>
            </a:r>
          </a:p>
        </p:txBody>
      </p:sp>
      <p:pic>
        <p:nvPicPr>
          <p:cNvPr id="5" name="Picture 4" descr="A person with glasses and beard&#10;&#10;Description automatically generated">
            <a:extLst>
              <a:ext uri="{FF2B5EF4-FFF2-40B4-BE49-F238E27FC236}">
                <a16:creationId xmlns:a16="http://schemas.microsoft.com/office/drawing/2014/main" id="{A56690FD-F19F-94C3-4AA1-F4E10B32AA64}"/>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8254289" y="0"/>
            <a:ext cx="3233318" cy="4041648"/>
          </a:xfrm>
          <a:prstGeom prst="rect">
            <a:avLst/>
          </a:prstGeom>
        </p:spPr>
      </p:pic>
      <p:pic>
        <p:nvPicPr>
          <p:cNvPr id="7" name="Picture 6" descr="A person with a beard&#10;&#10;Description automatically generated">
            <a:extLst>
              <a:ext uri="{FF2B5EF4-FFF2-40B4-BE49-F238E27FC236}">
                <a16:creationId xmlns:a16="http://schemas.microsoft.com/office/drawing/2014/main" id="{98C070CB-F855-0130-A988-84CB6F9A6287}"/>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8241479" y="4361688"/>
            <a:ext cx="3240649" cy="2176272"/>
          </a:xfrm>
          <a:prstGeom prst="rect">
            <a:avLst/>
          </a:prstGeom>
        </p:spPr>
      </p:pic>
    </p:spTree>
    <p:extLst>
      <p:ext uri="{BB962C8B-B14F-4D97-AF65-F5344CB8AC3E}">
        <p14:creationId xmlns:p14="http://schemas.microsoft.com/office/powerpoint/2010/main" val="2843412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0" name="Rectangle 19">
            <a:extLst>
              <a:ext uri="{FF2B5EF4-FFF2-40B4-BE49-F238E27FC236}">
                <a16:creationId xmlns:a16="http://schemas.microsoft.com/office/drawing/2014/main" id="{394842B0-684D-44CC-B4BC-D13331CFD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2D01B6-CD58-A307-0E06-CBABBDB2B125}"/>
              </a:ext>
            </a:extLst>
          </p:cNvPr>
          <p:cNvSpPr>
            <a:spLocks noGrp="1" noRot="1" noMove="1" noResize="1" noEditPoints="1" noAdjustHandles="1" noChangeArrowheads="1" noChangeShapeType="1"/>
          </p:cNvSpPr>
          <p:nvPr>
            <p:ph type="title"/>
          </p:nvPr>
        </p:nvSpPr>
        <p:spPr>
          <a:xfrm>
            <a:off x="640080" y="329184"/>
            <a:ext cx="6894576" cy="1783080"/>
          </a:xfrm>
        </p:spPr>
        <p:txBody>
          <a:bodyPr vert="horz" lIns="91440" tIns="45720" rIns="91440" bIns="45720" rtlCol="0" anchor="b">
            <a:normAutofit/>
          </a:bodyPr>
          <a:lstStyle/>
          <a:p>
            <a:pPr algn="l">
              <a:lnSpc>
                <a:spcPct val="90000"/>
              </a:lnSpc>
            </a:pPr>
            <a:r>
              <a:rPr lang="en-US" sz="5600" dirty="0">
                <a:latin typeface="Arial Rounded MT Bold" panose="020F0704030504030204" pitchFamily="34" charset="0"/>
              </a:rPr>
              <a:t>Challenges and Limitations</a:t>
            </a:r>
          </a:p>
        </p:txBody>
      </p:sp>
      <p:sp>
        <p:nvSpPr>
          <p:cNvPr id="22" name="sketchy rul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9DEBFF"/>
          </a:solidFill>
          <a:ln w="38100" cap="rnd">
            <a:solidFill>
              <a:srgbClr val="9DEB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FA535F8D-F103-ED3B-F916-E31BAEA8206D}"/>
              </a:ext>
            </a:extLst>
          </p:cNvPr>
          <p:cNvSpPr>
            <a:spLocks noGrp="1" noRot="1" noMove="1" noResize="1" noEditPoints="1" noAdjustHandles="1" noChangeArrowheads="1" noChangeShapeType="1"/>
          </p:cNvSpPr>
          <p:nvPr>
            <p:ph type="body" sz="quarter" idx="13"/>
          </p:nvPr>
        </p:nvSpPr>
        <p:spPr>
          <a:xfrm>
            <a:off x="640080" y="2706624"/>
            <a:ext cx="6894576" cy="3895344"/>
          </a:xfrm>
        </p:spPr>
        <p:txBody>
          <a:bodyPr vert="horz" lIns="91440" tIns="45720" rIns="91440" bIns="45720" rtlCol="0">
            <a:noAutofit/>
          </a:bodyPr>
          <a:lstStyle/>
          <a:p>
            <a:pPr indent="-228600" algn="l">
              <a:buFont typeface="Arial" panose="020B0604020202020204" pitchFamily="34" charset="0"/>
              <a:buChar char="•"/>
            </a:pPr>
            <a:r>
              <a:rPr lang="en-US" sz="2000" dirty="0">
                <a:latin typeface="Arial Rounded MT Bold" panose="020F0704030504030204" pitchFamily="34" charset="0"/>
              </a:rPr>
              <a:t>Accuracy Issues : </a:t>
            </a:r>
            <a:r>
              <a:rPr lang="en-US" dirty="0">
                <a:latin typeface="Avenir Next LT Pro" panose="020B0504020202020204" pitchFamily="34" charset="0"/>
              </a:rPr>
              <a:t>Face recognition technology can sometimes produce false positives or false negatives, leading to inaccurate identification.</a:t>
            </a:r>
          </a:p>
          <a:p>
            <a:pPr algn="l"/>
            <a:endParaRPr lang="en-US" sz="2000" dirty="0"/>
          </a:p>
          <a:p>
            <a:pPr indent="-228600" algn="l">
              <a:buFont typeface="Arial" panose="020B0604020202020204" pitchFamily="34" charset="0"/>
              <a:buChar char="•"/>
            </a:pPr>
            <a:r>
              <a:rPr lang="en-US" sz="2000" dirty="0">
                <a:latin typeface="Arial Rounded MT Bold" panose="020F0704030504030204" pitchFamily="34" charset="0"/>
              </a:rPr>
              <a:t>Bias and Discrimination </a:t>
            </a:r>
            <a:r>
              <a:rPr lang="en-US" dirty="0">
                <a:latin typeface="Avenir Next LT Pro" panose="020B0504020202020204" pitchFamily="34" charset="0"/>
              </a:rPr>
              <a:t>: Face recognition algorithms have been found to exhibit bias and discrimination, particularly against certain racial or ethnic groups.</a:t>
            </a:r>
          </a:p>
          <a:p>
            <a:pPr indent="-228600" algn="l">
              <a:buFont typeface="Arial" panose="020B0604020202020204" pitchFamily="34" charset="0"/>
              <a:buChar char="•"/>
            </a:pPr>
            <a:endParaRPr lang="en-US" sz="2000" dirty="0"/>
          </a:p>
          <a:p>
            <a:pPr indent="-228600" algn="l">
              <a:buFont typeface="Arial" panose="020B0604020202020204" pitchFamily="34" charset="0"/>
              <a:buChar char="•"/>
            </a:pPr>
            <a:r>
              <a:rPr lang="en-US" sz="2000" dirty="0">
                <a:latin typeface="Arial Rounded MT Bold" panose="020F0704030504030204" pitchFamily="34" charset="0"/>
              </a:rPr>
              <a:t>Privacy Concerns </a:t>
            </a:r>
            <a:r>
              <a:rPr lang="en-US" sz="2000" dirty="0">
                <a:latin typeface="Avenir Next LT Pro" panose="020B0504020202020204" pitchFamily="34" charset="0"/>
              </a:rPr>
              <a:t>: </a:t>
            </a:r>
            <a:r>
              <a:rPr lang="en-US" dirty="0">
                <a:latin typeface="Avenir Next LT Pro" panose="020B0504020202020204" pitchFamily="34" charset="0"/>
              </a:rPr>
              <a:t>The use of face recognition technology raises concerns about privacy, as it involves the collection and storage of individuals' biometric data.</a:t>
            </a:r>
          </a:p>
        </p:txBody>
      </p:sp>
      <p:pic>
        <p:nvPicPr>
          <p:cNvPr id="11" name="Picture 10" descr="A person with a network around her face&#10;&#10;Description automatically generated">
            <a:extLst>
              <a:ext uri="{FF2B5EF4-FFF2-40B4-BE49-F238E27FC236}">
                <a16:creationId xmlns:a16="http://schemas.microsoft.com/office/drawing/2014/main" id="{AEA7F914-1BC2-AE15-3A8A-36FD62746F4C}"/>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l="1839" r="1589"/>
          <a:stretch/>
        </p:blipFill>
        <p:spPr>
          <a:xfrm>
            <a:off x="9113060" y="2139696"/>
            <a:ext cx="2494748" cy="2041440"/>
          </a:xfrm>
          <a:custGeom>
            <a:avLst/>
            <a:gdLst/>
            <a:ahLst/>
            <a:cxnLst/>
            <a:rect l="l" t="t" r="r" b="b"/>
            <a:pathLst>
              <a:path w="4035547" h="4178808">
                <a:moveTo>
                  <a:pt x="14988" y="0"/>
                </a:moveTo>
                <a:lnTo>
                  <a:pt x="4035547" y="0"/>
                </a:lnTo>
                <a:lnTo>
                  <a:pt x="4035547" y="4161794"/>
                </a:lnTo>
                <a:lnTo>
                  <a:pt x="3918602" y="4164199"/>
                </a:lnTo>
                <a:cubicBezTo>
                  <a:pt x="3673497" y="4178956"/>
                  <a:pt x="3428120" y="4172295"/>
                  <a:pt x="3183014" y="4175560"/>
                </a:cubicBezTo>
                <a:cubicBezTo>
                  <a:pt x="2855121" y="4180001"/>
                  <a:pt x="2527499" y="4168639"/>
                  <a:pt x="2199742" y="4167595"/>
                </a:cubicBezTo>
                <a:cubicBezTo>
                  <a:pt x="2132562" y="4167334"/>
                  <a:pt x="2065110" y="4170729"/>
                  <a:pt x="1998202" y="4175952"/>
                </a:cubicBezTo>
                <a:cubicBezTo>
                  <a:pt x="1905507" y="4183005"/>
                  <a:pt x="1814033" y="4174124"/>
                  <a:pt x="1722153" y="4165766"/>
                </a:cubicBezTo>
                <a:cubicBezTo>
                  <a:pt x="1611407" y="4155711"/>
                  <a:pt x="1500933" y="4164591"/>
                  <a:pt x="1390867" y="4176214"/>
                </a:cubicBezTo>
                <a:lnTo>
                  <a:pt x="1348076" y="4178808"/>
                </a:lnTo>
                <a:lnTo>
                  <a:pt x="597587" y="4178808"/>
                </a:lnTo>
                <a:lnTo>
                  <a:pt x="507890" y="4175773"/>
                </a:lnTo>
                <a:cubicBezTo>
                  <a:pt x="403218" y="4174810"/>
                  <a:pt x="298546" y="4175691"/>
                  <a:pt x="193840" y="4176214"/>
                </a:cubicBezTo>
                <a:lnTo>
                  <a:pt x="2757" y="4175742"/>
                </a:lnTo>
                <a:lnTo>
                  <a:pt x="2810" y="4034870"/>
                </a:lnTo>
                <a:cubicBezTo>
                  <a:pt x="5629" y="3979851"/>
                  <a:pt x="10539" y="3924896"/>
                  <a:pt x="15416" y="3870068"/>
                </a:cubicBezTo>
                <a:cubicBezTo>
                  <a:pt x="23018" y="3799731"/>
                  <a:pt x="25045" y="3728899"/>
                  <a:pt x="21498" y="3658244"/>
                </a:cubicBezTo>
                <a:cubicBezTo>
                  <a:pt x="17063" y="3602147"/>
                  <a:pt x="10095" y="3546050"/>
                  <a:pt x="8828" y="3489953"/>
                </a:cubicBezTo>
                <a:cubicBezTo>
                  <a:pt x="6548" y="3389688"/>
                  <a:pt x="7434" y="3289424"/>
                  <a:pt x="13262" y="3189160"/>
                </a:cubicBezTo>
                <a:cubicBezTo>
                  <a:pt x="16176" y="3138901"/>
                  <a:pt x="20864" y="3089150"/>
                  <a:pt x="22891" y="3038510"/>
                </a:cubicBezTo>
                <a:cubicBezTo>
                  <a:pt x="24918" y="2987870"/>
                  <a:pt x="28973" y="2936723"/>
                  <a:pt x="17444" y="2887098"/>
                </a:cubicBezTo>
                <a:cubicBezTo>
                  <a:pt x="-2068" y="2802699"/>
                  <a:pt x="12249" y="2718680"/>
                  <a:pt x="16430" y="2634534"/>
                </a:cubicBezTo>
                <a:cubicBezTo>
                  <a:pt x="18964" y="2582244"/>
                  <a:pt x="34168" y="2528685"/>
                  <a:pt x="20738" y="2477919"/>
                </a:cubicBezTo>
                <a:cubicBezTo>
                  <a:pt x="-421" y="2398342"/>
                  <a:pt x="13389" y="2320415"/>
                  <a:pt x="20738" y="2242107"/>
                </a:cubicBezTo>
                <a:cubicBezTo>
                  <a:pt x="29213" y="2168001"/>
                  <a:pt x="27718" y="2093082"/>
                  <a:pt x="16303" y="2019369"/>
                </a:cubicBezTo>
                <a:cubicBezTo>
                  <a:pt x="1986" y="1946239"/>
                  <a:pt x="1986" y="1871028"/>
                  <a:pt x="16303" y="1797899"/>
                </a:cubicBezTo>
                <a:cubicBezTo>
                  <a:pt x="28162" y="1737537"/>
                  <a:pt x="29530" y="1675589"/>
                  <a:pt x="20357" y="1614758"/>
                </a:cubicBezTo>
                <a:cubicBezTo>
                  <a:pt x="14149" y="1571226"/>
                  <a:pt x="3000" y="1527947"/>
                  <a:pt x="1480" y="1484415"/>
                </a:cubicBezTo>
                <a:cubicBezTo>
                  <a:pt x="-1662" y="1393377"/>
                  <a:pt x="200" y="1302238"/>
                  <a:pt x="7055" y="1211417"/>
                </a:cubicBezTo>
                <a:cubicBezTo>
                  <a:pt x="15036" y="1107980"/>
                  <a:pt x="30366" y="1004923"/>
                  <a:pt x="19724" y="900725"/>
                </a:cubicBezTo>
                <a:cubicBezTo>
                  <a:pt x="16050" y="864934"/>
                  <a:pt x="8575" y="829270"/>
                  <a:pt x="7815" y="793353"/>
                </a:cubicBezTo>
                <a:cubicBezTo>
                  <a:pt x="6168" y="726087"/>
                  <a:pt x="5407" y="659710"/>
                  <a:pt x="9208" y="590286"/>
                </a:cubicBezTo>
                <a:cubicBezTo>
                  <a:pt x="13009" y="520863"/>
                  <a:pt x="27452" y="450424"/>
                  <a:pt x="17697" y="382270"/>
                </a:cubicBezTo>
                <a:cubicBezTo>
                  <a:pt x="7941" y="314115"/>
                  <a:pt x="14276" y="247103"/>
                  <a:pt x="20611" y="180218"/>
                </a:cubicBezTo>
                <a:cubicBezTo>
                  <a:pt x="23652" y="148426"/>
                  <a:pt x="25711" y="116982"/>
                  <a:pt x="25156" y="85665"/>
                </a:cubicBezTo>
                <a:close/>
              </a:path>
            </a:pathLst>
          </a:custGeom>
        </p:spPr>
      </p:pic>
      <p:pic>
        <p:nvPicPr>
          <p:cNvPr id="13" name="Picture 12" descr="A person with a network on her face&#10;&#10;Description automatically generated">
            <a:extLst>
              <a:ext uri="{FF2B5EF4-FFF2-40B4-BE49-F238E27FC236}">
                <a16:creationId xmlns:a16="http://schemas.microsoft.com/office/drawing/2014/main" id="{F4C469F2-621B-DE1D-2BEC-DD5F682CB8C8}"/>
              </a:ext>
            </a:extLst>
          </p:cNvPr>
          <p:cNvPicPr>
            <a:picLocks noGrp="1" noRot="1" noChangeAspect="1" noMove="1" noResize="1" noEditPoints="1" noAdjustHandles="1" noChangeArrowheads="1" noChangeShapeType="1" noCrop="1"/>
          </p:cNvPicPr>
          <p:nvPr/>
        </p:nvPicPr>
        <p:blipFill rotWithShape="1">
          <a:blip r:embed="rId3">
            <a:extLst>
              <a:ext uri="{28A0092B-C50C-407E-A947-70E740481C1C}">
                <a14:useLocalDpi xmlns:a14="http://schemas.microsoft.com/office/drawing/2010/main" val="0"/>
              </a:ext>
            </a:extLst>
          </a:blip>
          <a:srcRect t="17045" r="-1" b="21294"/>
          <a:stretch/>
        </p:blipFill>
        <p:spPr>
          <a:xfrm>
            <a:off x="9113060" y="4600151"/>
            <a:ext cx="2494748" cy="1683916"/>
          </a:xfrm>
          <a:custGeom>
            <a:avLst/>
            <a:gdLst/>
            <a:ahLst/>
            <a:cxnLst/>
            <a:rect l="l" t="t" r="r" b="b"/>
            <a:pathLst>
              <a:path w="4047645" h="2495811">
                <a:moveTo>
                  <a:pt x="2441891" y="4"/>
                </a:moveTo>
                <a:cubicBezTo>
                  <a:pt x="2489381" y="-78"/>
                  <a:pt x="2536882" y="1163"/>
                  <a:pt x="2584383" y="4428"/>
                </a:cubicBezTo>
                <a:cubicBezTo>
                  <a:pt x="2744314" y="17813"/>
                  <a:pt x="2904989" y="21079"/>
                  <a:pt x="3065367" y="14222"/>
                </a:cubicBezTo>
                <a:cubicBezTo>
                  <a:pt x="3194244" y="5694"/>
                  <a:pt x="3323514" y="4206"/>
                  <a:pt x="3452568" y="9782"/>
                </a:cubicBezTo>
                <a:cubicBezTo>
                  <a:pt x="3572813" y="16442"/>
                  <a:pt x="3693059" y="23233"/>
                  <a:pt x="3813712" y="19315"/>
                </a:cubicBezTo>
                <a:cubicBezTo>
                  <a:pt x="3861755" y="17748"/>
                  <a:pt x="3909121" y="15789"/>
                  <a:pt x="3956758" y="13177"/>
                </a:cubicBezTo>
                <a:lnTo>
                  <a:pt x="4047645" y="9696"/>
                </a:lnTo>
                <a:lnTo>
                  <a:pt x="4047645" y="2495811"/>
                </a:lnTo>
                <a:lnTo>
                  <a:pt x="28177" y="2495811"/>
                </a:lnTo>
                <a:lnTo>
                  <a:pt x="28782" y="2485852"/>
                </a:lnTo>
                <a:cubicBezTo>
                  <a:pt x="31911" y="2365446"/>
                  <a:pt x="35027" y="2245002"/>
                  <a:pt x="38157" y="2124521"/>
                </a:cubicBezTo>
                <a:cubicBezTo>
                  <a:pt x="38284" y="2119444"/>
                  <a:pt x="39171" y="2114494"/>
                  <a:pt x="39171" y="2109417"/>
                </a:cubicBezTo>
                <a:cubicBezTo>
                  <a:pt x="48166" y="1995573"/>
                  <a:pt x="53107" y="1881729"/>
                  <a:pt x="18899" y="1770550"/>
                </a:cubicBezTo>
                <a:cubicBezTo>
                  <a:pt x="15871" y="1760104"/>
                  <a:pt x="14262" y="1749304"/>
                  <a:pt x="14084" y="1738440"/>
                </a:cubicBezTo>
                <a:cubicBezTo>
                  <a:pt x="12413" y="1641514"/>
                  <a:pt x="16644" y="1544587"/>
                  <a:pt x="26754" y="1448181"/>
                </a:cubicBezTo>
                <a:cubicBezTo>
                  <a:pt x="31949" y="1389038"/>
                  <a:pt x="26754" y="1329006"/>
                  <a:pt x="43478" y="1270498"/>
                </a:cubicBezTo>
                <a:cubicBezTo>
                  <a:pt x="50864" y="1241421"/>
                  <a:pt x="55109" y="1211634"/>
                  <a:pt x="56147" y="1181656"/>
                </a:cubicBezTo>
                <a:cubicBezTo>
                  <a:pt x="59948" y="1109060"/>
                  <a:pt x="38537" y="1040779"/>
                  <a:pt x="18139" y="972244"/>
                </a:cubicBezTo>
                <a:cubicBezTo>
                  <a:pt x="7370" y="935945"/>
                  <a:pt x="-5426" y="898886"/>
                  <a:pt x="2429" y="860811"/>
                </a:cubicBezTo>
                <a:cubicBezTo>
                  <a:pt x="16707" y="802251"/>
                  <a:pt x="24854" y="742359"/>
                  <a:pt x="26754" y="682112"/>
                </a:cubicBezTo>
                <a:cubicBezTo>
                  <a:pt x="26754" y="639468"/>
                  <a:pt x="16365" y="597712"/>
                  <a:pt x="20039" y="555195"/>
                </a:cubicBezTo>
                <a:cubicBezTo>
                  <a:pt x="28211" y="472712"/>
                  <a:pt x="30238" y="389734"/>
                  <a:pt x="26121" y="306946"/>
                </a:cubicBezTo>
                <a:cubicBezTo>
                  <a:pt x="26095" y="273846"/>
                  <a:pt x="29846" y="240848"/>
                  <a:pt x="37270" y="208585"/>
                </a:cubicBezTo>
                <a:cubicBezTo>
                  <a:pt x="46506" y="151651"/>
                  <a:pt x="48419" y="93777"/>
                  <a:pt x="42971" y="36360"/>
                </a:cubicBezTo>
                <a:lnTo>
                  <a:pt x="38853" y="8429"/>
                </a:lnTo>
                <a:lnTo>
                  <a:pt x="56649" y="7824"/>
                </a:lnTo>
                <a:cubicBezTo>
                  <a:pt x="210497" y="-156"/>
                  <a:pt x="364754" y="3162"/>
                  <a:pt x="518087" y="17748"/>
                </a:cubicBezTo>
                <a:cubicBezTo>
                  <a:pt x="626567" y="25440"/>
                  <a:pt x="735534" y="24213"/>
                  <a:pt x="843809" y="14092"/>
                </a:cubicBezTo>
                <a:cubicBezTo>
                  <a:pt x="1042499" y="-1711"/>
                  <a:pt x="1240782" y="10958"/>
                  <a:pt x="1439065" y="21666"/>
                </a:cubicBezTo>
                <a:cubicBezTo>
                  <a:pt x="1631105" y="32113"/>
                  <a:pt x="1823010" y="24408"/>
                  <a:pt x="2015050" y="17487"/>
                </a:cubicBezTo>
                <a:cubicBezTo>
                  <a:pt x="2157045" y="12394"/>
                  <a:pt x="2299420" y="249"/>
                  <a:pt x="2441891" y="4"/>
                </a:cubicBezTo>
                <a:close/>
              </a:path>
            </a:pathLst>
          </a:custGeom>
        </p:spPr>
      </p:pic>
    </p:spTree>
    <p:extLst>
      <p:ext uri="{BB962C8B-B14F-4D97-AF65-F5344CB8AC3E}">
        <p14:creationId xmlns:p14="http://schemas.microsoft.com/office/powerpoint/2010/main" val="9844000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18341-D9E3-E73C-E66E-D8CB4940A86D}"/>
              </a:ext>
            </a:extLst>
          </p:cNvPr>
          <p:cNvSpPr>
            <a:spLocks noGrp="1" noRot="1" noMove="1" noResize="1" noEditPoints="1" noAdjustHandles="1" noChangeArrowheads="1" noChangeShapeType="1"/>
          </p:cNvSpPr>
          <p:nvPr>
            <p:ph type="title"/>
          </p:nvPr>
        </p:nvSpPr>
        <p:spPr>
          <a:xfrm>
            <a:off x="891558" y="445965"/>
            <a:ext cx="9401453" cy="937120"/>
          </a:xfrm>
        </p:spPr>
        <p:txBody>
          <a:bodyPr>
            <a:normAutofit fontScale="90000"/>
          </a:bodyPr>
          <a:lstStyle/>
          <a:p>
            <a:r>
              <a:rPr lang="en-US" dirty="0">
                <a:latin typeface="Arial Rounded MT Bold" panose="020F0704030504030204" pitchFamily="34" charset="0"/>
              </a:rPr>
              <a:t>Privacy and Ethical Considerations</a:t>
            </a:r>
          </a:p>
        </p:txBody>
      </p:sp>
      <p:graphicFrame>
        <p:nvGraphicFramePr>
          <p:cNvPr id="5" name="Text Placeholder 2">
            <a:extLst>
              <a:ext uri="{FF2B5EF4-FFF2-40B4-BE49-F238E27FC236}">
                <a16:creationId xmlns:a16="http://schemas.microsoft.com/office/drawing/2014/main" id="{897903F9-1BF7-4423-F74D-2D9D9DF6DAB2}"/>
              </a:ext>
            </a:extLst>
          </p:cNvPr>
          <p:cNvGraphicFramePr>
            <a:graphicFrameLocks noGrp="1" noDrilldown="1" noMove="1" noResize="1"/>
          </p:cNvGraphicFramePr>
          <p:nvPr>
            <p:extLst>
              <p:ext uri="{D42A27DB-BD31-4B8C-83A1-F6EECF244321}">
                <p14:modId xmlns:p14="http://schemas.microsoft.com/office/powerpoint/2010/main" val="2171483935"/>
              </p:ext>
            </p:extLst>
          </p:nvPr>
        </p:nvGraphicFramePr>
        <p:xfrm>
          <a:off x="292962" y="1615736"/>
          <a:ext cx="11461073" cy="46163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BC430AA3-E7A2-C903-A43A-64AF836516B8}"/>
              </a:ext>
            </a:extLst>
          </p:cNvPr>
          <p:cNvPicPr>
            <a:picLocks noGrp="1" noRot="1" noChangeAspect="1" noMove="1" noResize="1" noEditPoints="1" noAdjustHandles="1" noChangeArrowheads="1" noChangeShapeType="1" noCrop="1"/>
          </p:cNvPicPr>
          <p:nvPr/>
        </p:nvPicPr>
        <p:blipFill>
          <a:blip r:embed="rId7"/>
          <a:stretch>
            <a:fillRect/>
          </a:stretch>
        </p:blipFill>
        <p:spPr>
          <a:xfrm>
            <a:off x="10577374" y="278185"/>
            <a:ext cx="1104900" cy="1104900"/>
          </a:xfrm>
          <a:prstGeom prst="rect">
            <a:avLst/>
          </a:prstGeom>
        </p:spPr>
      </p:pic>
    </p:spTree>
    <p:extLst>
      <p:ext uri="{BB962C8B-B14F-4D97-AF65-F5344CB8AC3E}">
        <p14:creationId xmlns:p14="http://schemas.microsoft.com/office/powerpoint/2010/main" val="2463862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2" name="Rectangle 11">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1"/>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7DCF0365-D85D-B17C-56D2-C5410747969D}"/>
              </a:ext>
            </a:extLst>
          </p:cNvPr>
          <p:cNvSpPr>
            <a:spLocks noGrp="1" noRot="1" noMove="1" noResize="1" noEditPoints="1" noAdjustHandles="1" noChangeArrowheads="1" noChangeShapeType="1"/>
          </p:cNvSpPr>
          <p:nvPr>
            <p:ph type="title"/>
          </p:nvPr>
        </p:nvSpPr>
        <p:spPr>
          <a:xfrm>
            <a:off x="841246" y="673770"/>
            <a:ext cx="3644489" cy="2414488"/>
          </a:xfrm>
        </p:spPr>
        <p:txBody>
          <a:bodyPr vert="horz" lIns="91440" tIns="45720" rIns="91440" bIns="45720" rtlCol="0" anchor="t">
            <a:normAutofit/>
          </a:bodyPr>
          <a:lstStyle/>
          <a:p>
            <a:pPr algn="l">
              <a:lnSpc>
                <a:spcPct val="90000"/>
              </a:lnSpc>
            </a:pPr>
            <a:r>
              <a:rPr lang="en-US" sz="4100" dirty="0">
                <a:solidFill>
                  <a:schemeClr val="bg1"/>
                </a:solidFill>
                <a:latin typeface="Arial Rounded MT Bold" panose="020F0704030504030204" pitchFamily="34" charset="0"/>
              </a:rPr>
              <a:t>Suggestions for Future Work of face recognition</a:t>
            </a:r>
          </a:p>
        </p:txBody>
      </p:sp>
      <p:sp>
        <p:nvSpPr>
          <p:cNvPr id="5" name="Rectangle 4">
            <a:extLst>
              <a:ext uri="{FF2B5EF4-FFF2-40B4-BE49-F238E27FC236}">
                <a16:creationId xmlns:a16="http://schemas.microsoft.com/office/drawing/2014/main" id="{298C09DE-C5C9-8C19-F77F-446477BE268D}"/>
              </a:ext>
            </a:extLst>
          </p:cNvPr>
          <p:cNvSpPr>
            <a:spLocks noGrp="1" noRot="1" noMove="1" noResize="1" noEditPoints="1" noAdjustHandles="1" noChangeArrowheads="1" noChangeShapeType="1"/>
          </p:cNvSpPr>
          <p:nvPr/>
        </p:nvSpPr>
        <p:spPr>
          <a:xfrm>
            <a:off x="6095999" y="726267"/>
            <a:ext cx="5254755" cy="5556585"/>
          </a:xfrm>
          <a:prstGeom prst="rect">
            <a:avLst/>
          </a:prstGeom>
        </p:spPr>
        <p:txBody>
          <a:bodyPr vert="horz" lIns="91440" tIns="45720" rIns="91440" bIns="45720" rtlCol="0">
            <a:noAutofit/>
          </a:bodyPr>
          <a:lstStyle/>
          <a:p>
            <a:pPr lvl="0" indent="-228600">
              <a:spcAft>
                <a:spcPts val="600"/>
              </a:spcAft>
              <a:buFont typeface="Arial" panose="020B0604020202020204" pitchFamily="34" charset="0"/>
              <a:buChar char="•"/>
            </a:pPr>
            <a:r>
              <a:rPr lang="en-US" sz="2000" b="1" baseline="0" dirty="0">
                <a:latin typeface="Avenir Next LT Pro" panose="020B0504020202020204" pitchFamily="34" charset="0"/>
                <a:cs typeface="Aldhabi" panose="01000000000000000000" pitchFamily="2" charset="-78"/>
              </a:rPr>
              <a:t>Advancements in Accuracy </a:t>
            </a:r>
            <a:endParaRPr lang="en-US" sz="2000" b="1" dirty="0">
              <a:latin typeface="Avenir Next LT Pro" panose="020B0504020202020204" pitchFamily="34" charset="0"/>
              <a:cs typeface="Aldhabi" panose="01000000000000000000" pitchFamily="2" charset="-78"/>
            </a:endParaRPr>
          </a:p>
          <a:p>
            <a:pPr lvl="0">
              <a:spcAft>
                <a:spcPts val="600"/>
              </a:spcAft>
            </a:pPr>
            <a:r>
              <a:rPr lang="en-US" sz="2000" b="1" baseline="0" dirty="0">
                <a:cs typeface="Aldhabi" panose="01000000000000000000" pitchFamily="2" charset="-78"/>
              </a:rPr>
              <a:t>I. Improved algorithms and machine learning techniques are enhancing the accuracy of face recognition systems.</a:t>
            </a:r>
            <a:endParaRPr lang="en-US" sz="2000" b="1" dirty="0">
              <a:cs typeface="Aldhabi" panose="01000000000000000000" pitchFamily="2" charset="-78"/>
            </a:endParaRPr>
          </a:p>
          <a:p>
            <a:pPr lvl="0">
              <a:spcAft>
                <a:spcPts val="600"/>
              </a:spcAft>
            </a:pPr>
            <a:r>
              <a:rPr lang="en-US" sz="2000" b="1" baseline="0" dirty="0">
                <a:cs typeface="Aldhabi" panose="01000000000000000000" pitchFamily="2" charset="-78"/>
              </a:rPr>
              <a:t>II. Higher resolution cameras and better image processing capabilities are contributing to more precise identification.</a:t>
            </a:r>
            <a:endParaRPr lang="en-US" sz="2000" b="1" dirty="0">
              <a:cs typeface="Aldhabi" panose="01000000000000000000" pitchFamily="2" charset="-78"/>
            </a:endParaRPr>
          </a:p>
          <a:p>
            <a:pPr lvl="0" indent="-228600">
              <a:spcAft>
                <a:spcPts val="600"/>
              </a:spcAft>
              <a:buFont typeface="Arial" panose="020B0604020202020204" pitchFamily="34" charset="0"/>
              <a:buChar char="•"/>
            </a:pPr>
            <a:r>
              <a:rPr lang="en-US" sz="2000" b="1" baseline="0" dirty="0">
                <a:latin typeface="Avenir Next LT Pro" panose="020B0504020202020204" pitchFamily="34" charset="0"/>
                <a:cs typeface="Aldhabi" panose="01000000000000000000" pitchFamily="2" charset="-78"/>
              </a:rPr>
              <a:t>Real-time Applications </a:t>
            </a:r>
            <a:endParaRPr lang="en-US" sz="2000" b="1" dirty="0">
              <a:latin typeface="Avenir Next LT Pro" panose="020B0504020202020204" pitchFamily="34" charset="0"/>
              <a:cs typeface="Aldhabi" panose="01000000000000000000" pitchFamily="2" charset="-78"/>
            </a:endParaRPr>
          </a:p>
          <a:p>
            <a:pPr lvl="0">
              <a:spcAft>
                <a:spcPts val="600"/>
              </a:spcAft>
            </a:pPr>
            <a:r>
              <a:rPr lang="en-US" sz="2000" b="1" baseline="0" dirty="0">
                <a:cs typeface="Aldhabi" panose="01000000000000000000" pitchFamily="2" charset="-78"/>
              </a:rPr>
              <a:t>I. Face recognition technology is being used for real-time surveillance and security applications, enabling quick identification and response.</a:t>
            </a:r>
            <a:endParaRPr lang="en-US" sz="2000" b="1" dirty="0">
              <a:cs typeface="Aldhabi" panose="01000000000000000000" pitchFamily="2" charset="-78"/>
            </a:endParaRPr>
          </a:p>
          <a:p>
            <a:pPr lvl="0">
              <a:spcAft>
                <a:spcPts val="600"/>
              </a:spcAft>
            </a:pPr>
            <a:r>
              <a:rPr lang="en-US" sz="2000" b="1" baseline="0" dirty="0">
                <a:cs typeface="Aldhabi" panose="01000000000000000000" pitchFamily="2" charset="-78"/>
              </a:rPr>
              <a:t>II. It is also being integrated into mobile devices for secure authentication and unlocking features.</a:t>
            </a:r>
            <a:endParaRPr lang="en-US" sz="2000" b="1" dirty="0">
              <a:cs typeface="Aldhabi" panose="01000000000000000000" pitchFamily="2" charset="-78"/>
            </a:endParaRPr>
          </a:p>
          <a:p>
            <a:pPr lvl="0" indent="-228600">
              <a:spcAft>
                <a:spcPts val="600"/>
              </a:spcAft>
              <a:buFont typeface="Arial" panose="020B0604020202020204" pitchFamily="34" charset="0"/>
              <a:buChar char="•"/>
            </a:pPr>
            <a:r>
              <a:rPr lang="en-US" sz="2000" b="1" baseline="0" dirty="0">
                <a:latin typeface="Avenir Next LT Pro" panose="020B0504020202020204" pitchFamily="34" charset="0"/>
                <a:cs typeface="Aldhabi" panose="01000000000000000000" pitchFamily="2" charset="-78"/>
              </a:rPr>
              <a:t>Integration with Other Technologies  </a:t>
            </a:r>
            <a:endParaRPr lang="en-US" sz="2000" b="1" dirty="0">
              <a:latin typeface="Avenir Next LT Pro" panose="020B0504020202020204" pitchFamily="34" charset="0"/>
              <a:cs typeface="Aldhabi" panose="01000000000000000000" pitchFamily="2" charset="-78"/>
            </a:endParaRPr>
          </a:p>
          <a:p>
            <a:pPr lvl="0">
              <a:spcAft>
                <a:spcPts val="600"/>
              </a:spcAft>
            </a:pPr>
            <a:r>
              <a:rPr lang="en-US" sz="2000" b="1" baseline="0" dirty="0">
                <a:cs typeface="Aldhabi" panose="01000000000000000000" pitchFamily="2" charset="-78"/>
              </a:rPr>
              <a:t>I. Face recognition can be combined with artificial intelligence and machine learning to enable more advanced applications, such as emotion recognition and personalized user experiences.</a:t>
            </a:r>
            <a:endParaRPr lang="en-US" sz="2000" b="1" dirty="0">
              <a:cs typeface="Aldhabi" panose="01000000000000000000" pitchFamily="2" charset="-78"/>
            </a:endParaRPr>
          </a:p>
          <a:p>
            <a:pPr lvl="0">
              <a:spcAft>
                <a:spcPts val="600"/>
              </a:spcAft>
            </a:pPr>
            <a:r>
              <a:rPr lang="en-US" sz="2000" b="1" baseline="0" dirty="0">
                <a:cs typeface="Aldhabi" panose="01000000000000000000" pitchFamily="2" charset="-78"/>
              </a:rPr>
              <a:t>II. Integration with augmented reality and virtual reality technologies can enhance immersive experiences and enable new forms of interaction.</a:t>
            </a:r>
            <a:endParaRPr lang="en-US" sz="2000" b="1" dirty="0">
              <a:cs typeface="Aldhabi" panose="01000000000000000000" pitchFamily="2" charset="-78"/>
            </a:endParaRPr>
          </a:p>
        </p:txBody>
      </p:sp>
    </p:spTree>
    <p:extLst>
      <p:ext uri="{BB962C8B-B14F-4D97-AF65-F5344CB8AC3E}">
        <p14:creationId xmlns:p14="http://schemas.microsoft.com/office/powerpoint/2010/main" val="1280974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275DC-B905-01A1-57BA-29AD1C174551}"/>
              </a:ext>
            </a:extLst>
          </p:cNvPr>
          <p:cNvSpPr>
            <a:spLocks noGrp="1"/>
          </p:cNvSpPr>
          <p:nvPr>
            <p:ph type="title"/>
          </p:nvPr>
        </p:nvSpPr>
        <p:spPr/>
        <p:txBody>
          <a:bodyPr/>
          <a:lstStyle/>
          <a:p>
            <a:r>
              <a:rPr lang="en-US"/>
              <a:t>conclusion</a:t>
            </a:r>
            <a:endParaRPr lang="en-US" dirty="0"/>
          </a:p>
        </p:txBody>
      </p:sp>
      <p:sp>
        <p:nvSpPr>
          <p:cNvPr id="3" name="Text Placeholder 2">
            <a:extLst>
              <a:ext uri="{FF2B5EF4-FFF2-40B4-BE49-F238E27FC236}">
                <a16:creationId xmlns:a16="http://schemas.microsoft.com/office/drawing/2014/main" id="{7470F908-982E-8BA7-62B0-A8C7115310C7}"/>
              </a:ext>
            </a:extLst>
          </p:cNvPr>
          <p:cNvSpPr>
            <a:spLocks noGrp="1"/>
          </p:cNvSpPr>
          <p:nvPr>
            <p:ph type="body" sz="quarter" idx="13"/>
          </p:nvPr>
        </p:nvSpPr>
        <p:spPr>
          <a:xfrm>
            <a:off x="2238652" y="2164024"/>
            <a:ext cx="7714695" cy="2529951"/>
          </a:xfrm>
        </p:spPr>
        <p:txBody>
          <a:bodyPr>
            <a:noAutofit/>
          </a:bodyPr>
          <a:lstStyle/>
          <a:p>
            <a:endParaRPr lang="en-US" sz="2800" dirty="0"/>
          </a:p>
          <a:p>
            <a:r>
              <a:rPr lang="en-US" sz="2800" dirty="0"/>
              <a:t>Face recognition technology using Deep Learning is a tremendous achievement in security and technology fields. By leveraging big data and advanced techniques, we are on the verge of a promising future for continuous development in this field.</a:t>
            </a:r>
          </a:p>
          <a:p>
            <a:endParaRPr lang="en-US" sz="2800" dirty="0"/>
          </a:p>
          <a:p>
            <a:r>
              <a:rPr lang="en-US" sz="2800" dirty="0">
                <a:latin typeface="+mj-lt"/>
              </a:rPr>
              <a:t>Thank you for your attention and interest.</a:t>
            </a:r>
          </a:p>
        </p:txBody>
      </p:sp>
    </p:spTree>
    <p:extLst>
      <p:ext uri="{BB962C8B-B14F-4D97-AF65-F5344CB8AC3E}">
        <p14:creationId xmlns:p14="http://schemas.microsoft.com/office/powerpoint/2010/main" val="1318702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7" name="Rectangle 16">
            <a:extLst>
              <a:ext uri="{FF2B5EF4-FFF2-40B4-BE49-F238E27FC236}">
                <a16:creationId xmlns:a16="http://schemas.microsoft.com/office/drawing/2014/main" id="{8A94871E-96FC-4ADE-815B-41A636E34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DF3D98-3C30-4CFC-8643-C81E829C8C25}"/>
              </a:ext>
            </a:extLst>
          </p:cNvPr>
          <p:cNvSpPr>
            <a:spLocks noGrp="1" noRot="1" noMove="1" noResize="1" noEditPoints="1" noAdjustHandles="1" noChangeArrowheads="1" noChangeShapeType="1"/>
          </p:cNvSpPr>
          <p:nvPr>
            <p:ph type="title"/>
          </p:nvPr>
        </p:nvSpPr>
        <p:spPr>
          <a:xfrm>
            <a:off x="640080" y="320040"/>
            <a:ext cx="6692827" cy="3892669"/>
          </a:xfrm>
        </p:spPr>
        <p:txBody>
          <a:bodyPr vert="horz" lIns="91440" tIns="45720" rIns="91440" bIns="45720" rtlCol="0" anchor="b">
            <a:normAutofit/>
          </a:bodyPr>
          <a:lstStyle/>
          <a:p>
            <a:pPr algn="l"/>
            <a:r>
              <a:rPr lang="en-US" sz="8900" dirty="0"/>
              <a:t>Face Recognition</a:t>
            </a:r>
          </a:p>
        </p:txBody>
      </p:sp>
      <p:sp>
        <p:nvSpPr>
          <p:cNvPr id="3" name="Subtitle 2">
            <a:extLst>
              <a:ext uri="{FF2B5EF4-FFF2-40B4-BE49-F238E27FC236}">
                <a16:creationId xmlns:a16="http://schemas.microsoft.com/office/drawing/2014/main" id="{A068D447-28D3-4F5F-B2DC-FD67E9015868}"/>
              </a:ext>
            </a:extLst>
          </p:cNvPr>
          <p:cNvSpPr>
            <a:spLocks noGrp="1" noRot="1" noMove="1" noResize="1" noEditPoints="1" noAdjustHandles="1" noChangeArrowheads="1" noChangeShapeType="1"/>
          </p:cNvSpPr>
          <p:nvPr>
            <p:ph type="subTitle" idx="1"/>
          </p:nvPr>
        </p:nvSpPr>
        <p:spPr>
          <a:xfrm>
            <a:off x="640080" y="4631161"/>
            <a:ext cx="6692827" cy="1569486"/>
          </a:xfrm>
        </p:spPr>
        <p:txBody>
          <a:bodyPr vert="horz" lIns="91440" tIns="45720" rIns="91440" bIns="45720" rtlCol="0">
            <a:normAutofit/>
          </a:bodyPr>
          <a:lstStyle/>
          <a:p>
            <a:pPr algn="l"/>
            <a:endParaRPr lang="en-US" sz="2800" dirty="0"/>
          </a:p>
        </p:txBody>
      </p:sp>
      <p:sp>
        <p:nvSpPr>
          <p:cNvPr id="19"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2" y="4409267"/>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AE7364"/>
          </a:solidFill>
          <a:ln w="38100" cap="rnd">
            <a:solidFill>
              <a:srgbClr val="AE7364"/>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with facial recognition system&#10;&#10;Description automatically generated">
            <a:extLst>
              <a:ext uri="{FF2B5EF4-FFF2-40B4-BE49-F238E27FC236}">
                <a16:creationId xmlns:a16="http://schemas.microsoft.com/office/drawing/2014/main" id="{77262537-AD4C-77F2-5CE1-F87A611B46C9}"/>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l="21857" r="20105" b="-1"/>
          <a:stretch/>
        </p:blipFill>
        <p:spPr>
          <a:xfrm>
            <a:off x="7781544" y="1064803"/>
            <a:ext cx="4087368" cy="4700962"/>
          </a:xfrm>
          <a:prstGeom prst="rect">
            <a:avLst/>
          </a:prstGeom>
        </p:spPr>
      </p:pic>
    </p:spTree>
    <p:extLst>
      <p:ext uri="{BB962C8B-B14F-4D97-AF65-F5344CB8AC3E}">
        <p14:creationId xmlns:p14="http://schemas.microsoft.com/office/powerpoint/2010/main" val="2259308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52" name="Rectangle 51">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2DF434-28DB-4621-A497-D62C41CE0419}"/>
              </a:ext>
            </a:extLst>
          </p:cNvPr>
          <p:cNvSpPr>
            <a:spLocks noGrp="1" noRot="1" noMove="1" noResize="1" noEditPoints="1" noAdjustHandles="1" noChangeArrowheads="1" noChangeShapeType="1"/>
          </p:cNvSpPr>
          <p:nvPr>
            <p:ph type="title"/>
          </p:nvPr>
        </p:nvSpPr>
        <p:spPr>
          <a:xfrm>
            <a:off x="630936" y="640080"/>
            <a:ext cx="4818888" cy="1481328"/>
          </a:xfrm>
        </p:spPr>
        <p:txBody>
          <a:bodyPr vert="horz" lIns="91440" tIns="45720" rIns="91440" bIns="45720" rtlCol="0" anchor="b">
            <a:normAutofit/>
          </a:bodyPr>
          <a:lstStyle/>
          <a:p>
            <a:pPr algn="l"/>
            <a:r>
              <a:rPr lang="en-US" sz="5600" dirty="0"/>
              <a:t>Topics</a:t>
            </a:r>
          </a:p>
        </p:txBody>
      </p:sp>
      <p:sp>
        <p:nvSpPr>
          <p:cNvPr id="53"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ontent Placeholder 2">
            <a:extLst>
              <a:ext uri="{FF2B5EF4-FFF2-40B4-BE49-F238E27FC236}">
                <a16:creationId xmlns:a16="http://schemas.microsoft.com/office/drawing/2014/main" id="{22788C46-D0BC-4307-AE55-7601A139E7CB}"/>
              </a:ext>
            </a:extLst>
          </p:cNvPr>
          <p:cNvSpPr>
            <a:spLocks noGrp="1" noRot="1" noMove="1" noResize="1" noEditPoints="1" noAdjustHandles="1" noChangeArrowheads="1" noChangeShapeType="1"/>
          </p:cNvSpPr>
          <p:nvPr>
            <p:ph idx="13"/>
          </p:nvPr>
        </p:nvSpPr>
        <p:spPr>
          <a:xfrm>
            <a:off x="630936" y="2660904"/>
            <a:ext cx="4818888" cy="3547872"/>
          </a:xfrm>
        </p:spPr>
        <p:txBody>
          <a:bodyPr vert="horz" lIns="91440" tIns="45720" rIns="91440" bIns="45720" rtlCol="0" anchor="t">
            <a:normAutofit lnSpcReduction="10000"/>
          </a:bodyPr>
          <a:lstStyle/>
          <a:p>
            <a:pPr algn="l">
              <a:lnSpc>
                <a:spcPct val="100000"/>
              </a:lnSpc>
            </a:pPr>
            <a:r>
              <a:rPr lang="en-US" sz="1500" b="1" i="0" dirty="0">
                <a:effectLst/>
                <a:latin typeface="Gill Sans MT" panose="020B0502020104020203" pitchFamily="34" charset="0"/>
              </a:rPr>
              <a:t>Introduction</a:t>
            </a:r>
            <a:endParaRPr lang="en-US" sz="1500" dirty="0">
              <a:latin typeface="Gill Sans MT" panose="020B0502020104020203" pitchFamily="34" charset="0"/>
            </a:endParaRPr>
          </a:p>
          <a:p>
            <a:pPr algn="l">
              <a:lnSpc>
                <a:spcPct val="100000"/>
              </a:lnSpc>
            </a:pPr>
            <a:r>
              <a:rPr lang="en-US" sz="1500" b="1" dirty="0">
                <a:latin typeface="Gill Sans MT" panose="020B0502020104020203" pitchFamily="34" charset="0"/>
              </a:rPr>
              <a:t>Importance of Face Recognition and its applications</a:t>
            </a:r>
          </a:p>
          <a:p>
            <a:pPr algn="l">
              <a:lnSpc>
                <a:spcPct val="100000"/>
              </a:lnSpc>
            </a:pPr>
            <a:r>
              <a:rPr lang="en-US" sz="1500" b="1" dirty="0">
                <a:latin typeface="Gill Sans MT" panose="020B0502020104020203" pitchFamily="34" charset="0"/>
              </a:rPr>
              <a:t>Data Sets</a:t>
            </a:r>
          </a:p>
          <a:p>
            <a:pPr algn="l">
              <a:lnSpc>
                <a:spcPct val="100000"/>
              </a:lnSpc>
            </a:pPr>
            <a:r>
              <a:rPr lang="en-US" sz="1500" b="1" i="0" dirty="0">
                <a:effectLst/>
                <a:latin typeface="Gill Sans MT" panose="020B0502020104020203" pitchFamily="34" charset="0"/>
              </a:rPr>
              <a:t>Deep Learning Algorithms</a:t>
            </a:r>
          </a:p>
          <a:p>
            <a:pPr algn="l">
              <a:lnSpc>
                <a:spcPct val="100000"/>
              </a:lnSpc>
            </a:pPr>
            <a:r>
              <a:rPr lang="en-US" sz="1500" b="1" i="0" dirty="0">
                <a:effectLst/>
                <a:latin typeface="Gill Sans MT" panose="020B0502020104020203" pitchFamily="34" charset="0"/>
              </a:rPr>
              <a:t>Experiment Steps and How Face Recognition Works</a:t>
            </a:r>
          </a:p>
          <a:p>
            <a:pPr algn="l">
              <a:lnSpc>
                <a:spcPct val="100000"/>
              </a:lnSpc>
            </a:pPr>
            <a:r>
              <a:rPr lang="en-US" sz="1500" b="1" i="0" dirty="0">
                <a:effectLst/>
                <a:latin typeface="Gill Sans MT" panose="020B0502020104020203" pitchFamily="34" charset="0"/>
              </a:rPr>
              <a:t>Challenges and Limitations</a:t>
            </a:r>
            <a:endParaRPr lang="en-US" sz="1500" dirty="0">
              <a:latin typeface="Gill Sans MT" panose="020B0502020104020203" pitchFamily="34" charset="0"/>
            </a:endParaRPr>
          </a:p>
          <a:p>
            <a:pPr algn="l">
              <a:lnSpc>
                <a:spcPct val="100000"/>
              </a:lnSpc>
            </a:pPr>
            <a:r>
              <a:rPr lang="en-US" sz="1500" b="1" dirty="0">
                <a:latin typeface="Gill Sans MT" panose="020B0502020104020203" pitchFamily="34" charset="0"/>
              </a:rPr>
              <a:t>Privacy and Ethical Considerations</a:t>
            </a:r>
          </a:p>
          <a:p>
            <a:pPr algn="l">
              <a:lnSpc>
                <a:spcPct val="100000"/>
              </a:lnSpc>
            </a:pPr>
            <a:r>
              <a:rPr lang="en-US" sz="1500" b="1" dirty="0">
                <a:latin typeface="Gill Sans MT" panose="020B0502020104020203" pitchFamily="34" charset="0"/>
              </a:rPr>
              <a:t>Experiment Results</a:t>
            </a:r>
          </a:p>
          <a:p>
            <a:pPr algn="l">
              <a:lnSpc>
                <a:spcPct val="100000"/>
              </a:lnSpc>
            </a:pPr>
            <a:r>
              <a:rPr lang="en-US" sz="1500" b="1" dirty="0">
                <a:latin typeface="Gill Sans MT" panose="020B0502020104020203" pitchFamily="34" charset="0"/>
              </a:rPr>
              <a:t>Suggestions for Future Work</a:t>
            </a:r>
          </a:p>
          <a:p>
            <a:pPr algn="l">
              <a:lnSpc>
                <a:spcPct val="100000"/>
              </a:lnSpc>
            </a:pPr>
            <a:endParaRPr lang="en-US" sz="1500" dirty="0">
              <a:latin typeface="Gill Sans MT" panose="020B0502020104020203" pitchFamily="34" charset="0"/>
            </a:endParaRPr>
          </a:p>
        </p:txBody>
      </p:sp>
      <p:sp>
        <p:nvSpPr>
          <p:cNvPr id="23" name="Footer Placeholder 4">
            <a:extLst>
              <a:ext uri="{FF2B5EF4-FFF2-40B4-BE49-F238E27FC236}">
                <a16:creationId xmlns:a16="http://schemas.microsoft.com/office/drawing/2014/main" id="{255CA119-3AE4-4D6A-AB16-C0625CAA473C}"/>
              </a:ext>
            </a:extLst>
          </p:cNvPr>
          <p:cNvSpPr>
            <a:spLocks noGrp="1"/>
          </p:cNvSpPr>
          <p:nvPr>
            <p:ph type="ftr" sz="quarter" idx="11"/>
          </p:nvPr>
        </p:nvSpPr>
        <p:spPr>
          <a:xfrm>
            <a:off x="4267200" y="6356350"/>
            <a:ext cx="3657600" cy="365125"/>
          </a:xfrm>
        </p:spPr>
        <p:txBody>
          <a:bodyPr vert="horz" lIns="91440" tIns="45720" rIns="91440" bIns="45720" rtlCol="0" anchor="ctr">
            <a:normAutofit/>
          </a:bodyPr>
          <a:lstStyle/>
          <a:p>
            <a:pPr algn="ctr">
              <a:spcAft>
                <a:spcPts val="600"/>
              </a:spcAft>
            </a:pPr>
            <a:endParaRPr lang="en-US" kern="1200" dirty="0">
              <a:solidFill>
                <a:schemeClr val="tx1"/>
              </a:solidFill>
              <a:latin typeface="+mn-lt"/>
              <a:ea typeface="+mn-ea"/>
              <a:cs typeface="+mn-cs"/>
            </a:endParaRPr>
          </a:p>
        </p:txBody>
      </p:sp>
      <p:sp>
        <p:nvSpPr>
          <p:cNvPr id="24" name="Slide Number Placeholder 5">
            <a:extLst>
              <a:ext uri="{FF2B5EF4-FFF2-40B4-BE49-F238E27FC236}">
                <a16:creationId xmlns:a16="http://schemas.microsoft.com/office/drawing/2014/main" id="{09567CC5-9835-41E1-8AE6-6875430887AD}"/>
              </a:ext>
            </a:extLst>
          </p:cNvPr>
          <p:cNvSpPr>
            <a:spLocks noGrp="1"/>
          </p:cNvSpPr>
          <p:nvPr>
            <p:ph type="sldNum" sz="quarter" idx="12"/>
          </p:nvPr>
        </p:nvSpPr>
        <p:spPr>
          <a:xfrm>
            <a:off x="9729216" y="6356350"/>
            <a:ext cx="1828800" cy="365125"/>
          </a:xfrm>
        </p:spPr>
        <p:txBody>
          <a:bodyPr vert="horz" lIns="91440" tIns="45720" rIns="91440" bIns="45720" rtlCol="0" anchor="ctr">
            <a:normAutofit/>
          </a:bodyPr>
          <a:lstStyle/>
          <a:p>
            <a:pPr>
              <a:spcAft>
                <a:spcPts val="600"/>
              </a:spcAft>
            </a:pPr>
            <a:fld id="{D39607A7-8386-47DB-8578-DDEDD194E5D4}" type="slidenum">
              <a:rPr lang="en-US">
                <a:solidFill>
                  <a:schemeClr val="tx1"/>
                </a:solidFill>
              </a:rPr>
              <a:pPr>
                <a:spcAft>
                  <a:spcPts val="600"/>
                </a:spcAft>
              </a:pPr>
              <a:t>3</a:t>
            </a:fld>
            <a:endParaRPr lang="en-US">
              <a:solidFill>
                <a:schemeClr val="tx1"/>
              </a:solidFill>
            </a:endParaRPr>
          </a:p>
        </p:txBody>
      </p:sp>
      <mc:AlternateContent xmlns:mc="http://schemas.openxmlformats.org/markup-compatibility/2006" xmlns:p14="http://schemas.microsoft.com/office/powerpoint/2010/main">
        <mc:Choice Requires="p14">
          <p:contentPart p14:bwMode="auto" r:id="rId2">
            <p14:nvContentPartPr>
              <p14:cNvPr id="54" name="Ink 53">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54" name="Ink 53">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28" name="Graphic 27" descr="Open Enrollment">
            <a:extLst>
              <a:ext uri="{FF2B5EF4-FFF2-40B4-BE49-F238E27FC236}">
                <a16:creationId xmlns:a16="http://schemas.microsoft.com/office/drawing/2014/main" id="{0ED90B79-5432-21C5-4D22-1FE042D643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1325608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3985578" y="39600"/>
            <a:ext cx="4078800" cy="1453003"/>
          </a:xfrm>
        </p:spPr>
        <p:txBody>
          <a:bodyPr wrap="square" anchor="b">
            <a:normAutofit/>
          </a:bodyPr>
          <a:lstStyle/>
          <a:p>
            <a:pPr algn="l"/>
            <a:r>
              <a:rPr lang="en-US">
                <a:latin typeface="Gill Sans MT" panose="020B0502020104020203" pitchFamily="34" charset="0"/>
              </a:rPr>
              <a:t>Introduction</a:t>
            </a:r>
            <a:endParaRPr lang="en-US" dirty="0">
              <a:latin typeface="Gill Sans MT" panose="020B0502020104020203" pitchFamily="34" charset="0"/>
            </a:endParaRPr>
          </a:p>
        </p:txBody>
      </p:sp>
      <p:sp>
        <p:nvSpPr>
          <p:cNvPr id="103" name="Footer Placeholder 48">
            <a:extLst>
              <a:ext uri="{FF2B5EF4-FFF2-40B4-BE49-F238E27FC236}">
                <a16:creationId xmlns:a16="http://schemas.microsoft.com/office/drawing/2014/main" id="{EE131F31-1D34-4CC9-8C56-BACFA6C86A48}"/>
              </a:ext>
            </a:extLst>
          </p:cNvPr>
          <p:cNvSpPr>
            <a:spLocks noGrp="1"/>
          </p:cNvSpPr>
          <p:nvPr>
            <p:ph type="ftr" sz="quarter" idx="11"/>
          </p:nvPr>
        </p:nvSpPr>
        <p:spPr>
          <a:xfrm>
            <a:off x="2754312" y="6357600"/>
            <a:ext cx="6683376" cy="460800"/>
          </a:xfrm>
        </p:spPr>
        <p:txBody>
          <a:bodyPr/>
          <a:lstStyle/>
          <a:p>
            <a:endParaRPr lang="en-US" dirty="0"/>
          </a:p>
        </p:txBody>
      </p:sp>
      <p:sp>
        <p:nvSpPr>
          <p:cNvPr id="104" name="Slide Number Placeholder 49">
            <a:extLst>
              <a:ext uri="{FF2B5EF4-FFF2-40B4-BE49-F238E27FC236}">
                <a16:creationId xmlns:a16="http://schemas.microsoft.com/office/drawing/2014/main" id="{BC4462F5-98AF-457A-94DC-C44EA835679D}"/>
              </a:ext>
            </a:extLst>
          </p:cNvPr>
          <p:cNvSpPr>
            <a:spLocks noGrp="1"/>
          </p:cNvSpPr>
          <p:nvPr>
            <p:ph type="sldNum" sz="quarter" idx="12"/>
          </p:nvPr>
        </p:nvSpPr>
        <p:spPr>
          <a:xfrm>
            <a:off x="9982800" y="6357600"/>
            <a:ext cx="1760150" cy="460800"/>
          </a:xfrm>
        </p:spPr>
        <p:txBody>
          <a:bodyPr/>
          <a:lstStyle/>
          <a:p>
            <a:fld id="{D39607A7-8386-47DB-8578-DDEDD194E5D4}" type="slidenum">
              <a:rPr lang="en-US" smtClean="0"/>
              <a:pPr/>
              <a:t>4</a:t>
            </a:fld>
            <a:endParaRPr lang="en-US" dirty="0"/>
          </a:p>
        </p:txBody>
      </p:sp>
      <p:graphicFrame>
        <p:nvGraphicFramePr>
          <p:cNvPr id="106" name="Content Placeholder 2">
            <a:extLst>
              <a:ext uri="{FF2B5EF4-FFF2-40B4-BE49-F238E27FC236}">
                <a16:creationId xmlns:a16="http://schemas.microsoft.com/office/drawing/2014/main" id="{D8392D70-CF17-0A94-CD49-D7A0D019AA10}"/>
              </a:ext>
            </a:extLst>
          </p:cNvPr>
          <p:cNvGraphicFramePr/>
          <p:nvPr>
            <p:extLst>
              <p:ext uri="{D42A27DB-BD31-4B8C-83A1-F6EECF244321}">
                <p14:modId xmlns:p14="http://schemas.microsoft.com/office/powerpoint/2010/main" val="1636119356"/>
              </p:ext>
            </p:extLst>
          </p:nvPr>
        </p:nvGraphicFramePr>
        <p:xfrm>
          <a:off x="559294" y="1989576"/>
          <a:ext cx="11061576" cy="37622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9799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8" name="Rectangle 17">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74EC09-668C-F3BA-AC42-B47BA05CB0AC}"/>
              </a:ext>
            </a:extLst>
          </p:cNvPr>
          <p:cNvSpPr>
            <a:spLocks noGrp="1" noRot="1" noMove="1" noResize="1" noEditPoints="1" noAdjustHandles="1" noChangeArrowheads="1" noChangeShapeType="1"/>
          </p:cNvSpPr>
          <p:nvPr>
            <p:ph type="title"/>
          </p:nvPr>
        </p:nvSpPr>
        <p:spPr>
          <a:xfrm>
            <a:off x="630935" y="649224"/>
            <a:ext cx="8865489" cy="1466208"/>
          </a:xfrm>
        </p:spPr>
        <p:txBody>
          <a:bodyPr vert="horz" lIns="91440" tIns="45720" rIns="91440" bIns="45720" rtlCol="0" anchor="b">
            <a:normAutofit/>
          </a:bodyPr>
          <a:lstStyle/>
          <a:p>
            <a:pPr algn="l">
              <a:lnSpc>
                <a:spcPct val="90000"/>
              </a:lnSpc>
            </a:pPr>
            <a:r>
              <a:rPr kumimoji="0" lang="en-US" sz="3100" b="1" i="0" u="none" strike="noStrike" cap="none" spc="0" normalizeH="0" baseline="0" noProof="0" dirty="0">
                <a:ln>
                  <a:noFill/>
                </a:ln>
                <a:effectLst/>
                <a:uLnTx/>
                <a:uFillTx/>
                <a:latin typeface="Gill Sans MT" panose="020B0502020104020203" pitchFamily="34" charset="0"/>
              </a:rPr>
              <a:t>Importance of Face Recognition and its applications</a:t>
            </a:r>
            <a:endParaRPr lang="en-US" sz="3100" dirty="0">
              <a:latin typeface="Gill Sans MT" panose="020B0502020104020203" pitchFamily="34" charset="0"/>
            </a:endParaRPr>
          </a:p>
        </p:txBody>
      </p:sp>
      <p:sp>
        <p:nvSpPr>
          <p:cNvPr id="19"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F49C20"/>
          </a:solidFill>
          <a:ln w="38100" cap="rnd">
            <a:solidFill>
              <a:srgbClr val="F49C20"/>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DAD9D9B1-374F-34C7-00D5-00ECA27CA862}"/>
              </a:ext>
            </a:extLst>
          </p:cNvPr>
          <p:cNvSpPr>
            <a:spLocks noGrp="1" noRot="1" noMove="1" noResize="1" noEditPoints="1" noAdjustHandles="1" noChangeArrowheads="1" noChangeShapeType="1"/>
          </p:cNvSpPr>
          <p:nvPr>
            <p:ph type="body" sz="quarter" idx="13"/>
          </p:nvPr>
        </p:nvSpPr>
        <p:spPr>
          <a:xfrm>
            <a:off x="630936" y="2660904"/>
            <a:ext cx="4818888" cy="3547872"/>
          </a:xfrm>
        </p:spPr>
        <p:txBody>
          <a:bodyPr vert="horz" lIns="91440" tIns="45720" rIns="91440" bIns="45720" rtlCol="0" anchor="t">
            <a:normAutofit fontScale="92500" lnSpcReduction="10000"/>
          </a:bodyPr>
          <a:lstStyle/>
          <a:p>
            <a:pPr indent="-228600" algn="l">
              <a:buFont typeface="Arial" panose="020B0604020202020204" pitchFamily="34" charset="0"/>
              <a:buChar char="•"/>
            </a:pPr>
            <a:r>
              <a:rPr lang="en-US" sz="2600" dirty="0">
                <a:latin typeface="Gill Sans MT" panose="020B0502020104020203" pitchFamily="34" charset="0"/>
              </a:rPr>
              <a:t>Importance in Various Fields:</a:t>
            </a:r>
          </a:p>
          <a:p>
            <a:pPr indent="-228600" algn="l">
              <a:buFont typeface="Arial" panose="020B0604020202020204" pitchFamily="34" charset="0"/>
              <a:buChar char="•"/>
            </a:pPr>
            <a:endParaRPr lang="en-US" dirty="0">
              <a:latin typeface="Gill Sans MT" panose="020B0502020104020203" pitchFamily="34" charset="0"/>
            </a:endParaRPr>
          </a:p>
          <a:p>
            <a:pPr indent="-228600" algn="l">
              <a:buFont typeface="Arial" panose="020B0604020202020204" pitchFamily="34" charset="0"/>
              <a:buChar char="•"/>
            </a:pPr>
            <a:r>
              <a:rPr lang="en-US" dirty="0">
                <a:latin typeface="Gill Sans MT" panose="020B0502020104020203" pitchFamily="34" charset="0"/>
              </a:rPr>
              <a:t>Face recognition technology opens up new horizons in several fields, including security, access control efficiency, and artificial intelligence applications. This technology is considered an innovative and secure solution for individual identification.</a:t>
            </a:r>
          </a:p>
          <a:p>
            <a:pPr indent="-228600" algn="l">
              <a:buFont typeface="Arial" panose="020B0604020202020204" pitchFamily="34" charset="0"/>
              <a:buChar char="•"/>
            </a:pPr>
            <a:r>
              <a:rPr lang="en-US" dirty="0">
                <a:latin typeface="Gill Sans MT" panose="020B0502020104020203" pitchFamily="34" charset="0"/>
              </a:rPr>
              <a:t>Face recognition technology has become increasingly important in various fields due to its accuracy and convenience. It is widely used for identity verification and authentication purposes, providing a secure and efficient method for access control and user authentication.</a:t>
            </a:r>
          </a:p>
        </p:txBody>
      </p:sp>
      <mc:AlternateContent xmlns:mc="http://schemas.openxmlformats.org/markup-compatibility/2006" xmlns:p14="http://schemas.microsoft.com/office/powerpoint/2010/main">
        <mc:Choice Requires="p14">
          <p:contentPart p14:bwMode="auto" r:id="rId2">
            <p14:nvContentPartPr>
              <p14:cNvPr id="16" name="Ink 15">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16" name="Ink 15">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5" name="Picture 4" descr="A computer screen with icons and a person's face&#10;&#10;Description automatically generated">
            <a:extLst>
              <a:ext uri="{FF2B5EF4-FFF2-40B4-BE49-F238E27FC236}">
                <a16:creationId xmlns:a16="http://schemas.microsoft.com/office/drawing/2014/main" id="{36633921-0928-CE98-D6CB-40F9A3562694}"/>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6517386" y="2249224"/>
            <a:ext cx="5458968" cy="2871417"/>
          </a:xfrm>
          <a:prstGeom prst="rect">
            <a:avLst/>
          </a:prstGeom>
        </p:spPr>
      </p:pic>
    </p:spTree>
    <p:extLst>
      <p:ext uri="{BB962C8B-B14F-4D97-AF65-F5344CB8AC3E}">
        <p14:creationId xmlns:p14="http://schemas.microsoft.com/office/powerpoint/2010/main" val="3827050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86F7F-01ED-C4B3-CC85-B739D352E74A}"/>
              </a:ext>
            </a:extLst>
          </p:cNvPr>
          <p:cNvSpPr>
            <a:spLocks noGrp="1" noRot="1" noMove="1" noResize="1" noEditPoints="1" noAdjustHandles="1" noChangeArrowheads="1" noChangeShapeType="1"/>
          </p:cNvSpPr>
          <p:nvPr>
            <p:ph type="title"/>
          </p:nvPr>
        </p:nvSpPr>
        <p:spPr>
          <a:xfrm>
            <a:off x="1757777" y="243609"/>
            <a:ext cx="7581531" cy="1453003"/>
          </a:xfrm>
        </p:spPr>
        <p:txBody>
          <a:bodyPr>
            <a:normAutofit fontScale="90000"/>
          </a:bodyPr>
          <a:lstStyle/>
          <a:p>
            <a:r>
              <a:rPr lang="en-US" dirty="0">
                <a:latin typeface="Gill Sans MT" panose="020B0502020104020203" pitchFamily="34" charset="0"/>
              </a:rPr>
              <a:t>Applications of Face Recognition Technology</a:t>
            </a:r>
          </a:p>
        </p:txBody>
      </p:sp>
      <p:graphicFrame>
        <p:nvGraphicFramePr>
          <p:cNvPr id="10" name="Diagram 9">
            <a:extLst>
              <a:ext uri="{FF2B5EF4-FFF2-40B4-BE49-F238E27FC236}">
                <a16:creationId xmlns:a16="http://schemas.microsoft.com/office/drawing/2014/main" id="{E5F1A54A-9EC4-B05A-2589-112A0B51AA7C}"/>
              </a:ext>
            </a:extLst>
          </p:cNvPr>
          <p:cNvGraphicFramePr>
            <a:graphicFrameLocks noGrp="1" noDrilldown="1" noMove="1" noResize="1"/>
          </p:cNvGraphicFramePr>
          <p:nvPr>
            <p:extLst>
              <p:ext uri="{D42A27DB-BD31-4B8C-83A1-F6EECF244321}">
                <p14:modId xmlns:p14="http://schemas.microsoft.com/office/powerpoint/2010/main" val="2547317014"/>
              </p:ext>
            </p:extLst>
          </p:nvPr>
        </p:nvGraphicFramePr>
        <p:xfrm>
          <a:off x="-852212" y="1696612"/>
          <a:ext cx="12801508" cy="48375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1116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2" name="Rectangle 11">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751C9D-937D-45A1-9924-4A09A2E64BEA}"/>
              </a:ext>
            </a:extLst>
          </p:cNvPr>
          <p:cNvSpPr>
            <a:spLocks noGrp="1" noRot="1" noMove="1" noResize="1" noEditPoints="1" noAdjustHandles="1" noChangeArrowheads="1" noChangeShapeType="1"/>
          </p:cNvSpPr>
          <p:nvPr>
            <p:ph type="title"/>
          </p:nvPr>
        </p:nvSpPr>
        <p:spPr>
          <a:xfrm>
            <a:off x="630936" y="640080"/>
            <a:ext cx="4818888" cy="1481328"/>
          </a:xfrm>
        </p:spPr>
        <p:txBody>
          <a:bodyPr vert="horz" lIns="91440" tIns="45720" rIns="91440" bIns="45720" rtlCol="0" anchor="b">
            <a:normAutofit/>
          </a:bodyPr>
          <a:lstStyle/>
          <a:p>
            <a:pPr algn="l"/>
            <a:r>
              <a:rPr lang="en-US" sz="5600" dirty="0">
                <a:latin typeface="Gill Sans MT" panose="020B0502020104020203" pitchFamily="34" charset="0"/>
              </a:rPr>
              <a:t>Data Sets</a:t>
            </a:r>
          </a:p>
        </p:txBody>
      </p:sp>
      <p:sp>
        <p:nvSpPr>
          <p:cNvPr id="14"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4326BF18-E21A-D432-4D9B-378526C6ABC7}"/>
              </a:ext>
            </a:extLst>
          </p:cNvPr>
          <p:cNvSpPr>
            <a:spLocks noGrp="1" noRot="1" noMove="1" noResize="1" noEditPoints="1" noAdjustHandles="1" noChangeArrowheads="1" noChangeShapeType="1"/>
          </p:cNvSpPr>
          <p:nvPr>
            <p:ph type="body" sz="quarter" idx="13"/>
          </p:nvPr>
        </p:nvSpPr>
        <p:spPr>
          <a:xfrm>
            <a:off x="630936" y="2660904"/>
            <a:ext cx="4818888" cy="3547872"/>
          </a:xfrm>
        </p:spPr>
        <p:txBody>
          <a:bodyPr vert="horz" lIns="91440" tIns="45720" rIns="91440" bIns="45720" rtlCol="0" anchor="t">
            <a:normAutofit/>
          </a:bodyPr>
          <a:lstStyle/>
          <a:p>
            <a:pPr indent="-228600" algn="l">
              <a:buFont typeface="Arial" panose="020B0604020202020204" pitchFamily="34" charset="0"/>
              <a:buChar char="•"/>
            </a:pPr>
            <a:r>
              <a:rPr lang="en-US" dirty="0">
                <a:latin typeface="Gill Sans MT" panose="020B0502020104020203" pitchFamily="34" charset="0"/>
              </a:rPr>
              <a:t>To ensure the effective training of the face recognition system, we utilized a diverse set of datasets. These datasets include images of well-known faces and various scenarios to emphasize diversity in the data.</a:t>
            </a:r>
          </a:p>
        </p:txBody>
      </p:sp>
      <mc:AlternateContent xmlns:mc="http://schemas.openxmlformats.org/markup-compatibility/2006" xmlns:p14="http://schemas.microsoft.com/office/powerpoint/2010/main">
        <mc:Choice Requires="p14">
          <p:contentPart p14:bwMode="auto" r:id="rId2">
            <p14:nvContentPartPr>
              <p14:cNvPr id="16" name="Ink 15">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16" name="Ink 15">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7" name="Graphic 6" descr="Database">
            <a:extLst>
              <a:ext uri="{FF2B5EF4-FFF2-40B4-BE49-F238E27FC236}">
                <a16:creationId xmlns:a16="http://schemas.microsoft.com/office/drawing/2014/main" id="{23C902FF-475A-4C03-BD0E-726CEFAFF5E2}"/>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2993394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50" name="Rectangle 4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8A8DCF-6A07-39BB-4C7F-1D872A30994C}"/>
              </a:ext>
            </a:extLst>
          </p:cNvPr>
          <p:cNvSpPr>
            <a:spLocks noGrp="1" noRot="1" noMove="1" noResize="1" noEditPoints="1" noAdjustHandles="1" noChangeArrowheads="1" noChangeShapeType="1"/>
          </p:cNvSpPr>
          <p:nvPr>
            <p:ph type="title"/>
          </p:nvPr>
        </p:nvSpPr>
        <p:spPr>
          <a:xfrm>
            <a:off x="630936" y="640080"/>
            <a:ext cx="4818888" cy="1481328"/>
          </a:xfrm>
        </p:spPr>
        <p:txBody>
          <a:bodyPr vert="horz" lIns="91440" tIns="45720" rIns="91440" bIns="45720" rtlCol="0" anchor="b">
            <a:normAutofit/>
          </a:bodyPr>
          <a:lstStyle/>
          <a:p>
            <a:pPr algn="l">
              <a:lnSpc>
                <a:spcPct val="90000"/>
              </a:lnSpc>
            </a:pPr>
            <a:r>
              <a:rPr lang="en-US" dirty="0">
                <a:latin typeface="Gill Sans MT" panose="020B0502020104020203" pitchFamily="34" charset="0"/>
              </a:rPr>
              <a:t>Deep Learning Algorithm</a:t>
            </a:r>
          </a:p>
        </p:txBody>
      </p:sp>
      <p:sp>
        <p:nvSpPr>
          <p:cNvPr id="51"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D3F914"/>
          </a:solidFill>
          <a:ln w="38100" cap="rnd">
            <a:solidFill>
              <a:srgbClr val="D3F914"/>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F6CFDA78-6122-AADE-1BD3-F4221E8CFBF6}"/>
              </a:ext>
            </a:extLst>
          </p:cNvPr>
          <p:cNvSpPr>
            <a:spLocks noGrp="1" noRot="1" noMove="1" noResize="1" noEditPoints="1" noAdjustHandles="1" noChangeArrowheads="1" noChangeShapeType="1"/>
          </p:cNvSpPr>
          <p:nvPr>
            <p:ph type="body" sz="quarter" idx="13"/>
          </p:nvPr>
        </p:nvSpPr>
        <p:spPr>
          <a:xfrm>
            <a:off x="630936" y="2660904"/>
            <a:ext cx="4818888" cy="3547872"/>
          </a:xfrm>
        </p:spPr>
        <p:txBody>
          <a:bodyPr vert="horz" lIns="91440" tIns="45720" rIns="91440" bIns="45720" rtlCol="0" anchor="t">
            <a:normAutofit/>
          </a:bodyPr>
          <a:lstStyle/>
          <a:p>
            <a:pPr indent="-228600" algn="l">
              <a:buFont typeface="Arial" panose="020B0604020202020204" pitchFamily="34" charset="0"/>
              <a:buChar char="•"/>
            </a:pPr>
            <a:r>
              <a:rPr lang="en-US" dirty="0">
                <a:latin typeface="Gill Sans MT" panose="020B0502020104020203" pitchFamily="34" charset="0"/>
              </a:rPr>
              <a:t>We employed Deep Learning algorithms such as Convolutional Neural Networks (CNN) to achieve optimal performance in face recognition. These deep neural networks help extract distinctive features from faces, leading to improved accuracy and efficiency.</a:t>
            </a:r>
          </a:p>
        </p:txBody>
      </p:sp>
      <mc:AlternateContent xmlns:mc="http://schemas.openxmlformats.org/markup-compatibility/2006" xmlns:p14="http://schemas.microsoft.com/office/powerpoint/2010/main">
        <mc:Choice Requires="p14">
          <p:contentPart p14:bwMode="auto" r:id="rId2">
            <p14:nvContentPartPr>
              <p14:cNvPr id="52" name="Ink 51">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52" name="Ink 51">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5" name="Picture 4" descr="A diagram of a network&#10;&#10;Description automatically generated with medium confidence">
            <a:extLst>
              <a:ext uri="{FF2B5EF4-FFF2-40B4-BE49-F238E27FC236}">
                <a16:creationId xmlns:a16="http://schemas.microsoft.com/office/drawing/2014/main" id="{7DEF54F2-0E66-F09B-34EA-052CC08A9B41}"/>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6099048" y="2180261"/>
            <a:ext cx="5458968" cy="2497478"/>
          </a:xfrm>
          <a:prstGeom prst="rect">
            <a:avLst/>
          </a:prstGeom>
        </p:spPr>
      </p:pic>
    </p:spTree>
    <p:extLst>
      <p:ext uri="{BB962C8B-B14F-4D97-AF65-F5344CB8AC3E}">
        <p14:creationId xmlns:p14="http://schemas.microsoft.com/office/powerpoint/2010/main" val="2360528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a:extLst>
              <a:ext uri="{FF2B5EF4-FFF2-40B4-BE49-F238E27FC236}">
                <a16:creationId xmlns:a16="http://schemas.microsoft.com/office/drawing/2014/main" id="{247B6BBF-09F2-4A29-AE4E-3771E2924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BA792F-C55A-7F6B-7AD5-1CA66765B729}"/>
              </a:ext>
            </a:extLst>
          </p:cNvPr>
          <p:cNvSpPr>
            <a:spLocks noGrp="1" noRot="1" noMove="1" noResize="1" noEditPoints="1" noAdjustHandles="1" noChangeArrowheads="1" noChangeShapeType="1"/>
          </p:cNvSpPr>
          <p:nvPr>
            <p:ph type="title"/>
          </p:nvPr>
        </p:nvSpPr>
        <p:spPr>
          <a:xfrm>
            <a:off x="635000" y="634029"/>
            <a:ext cx="10921640" cy="1314698"/>
          </a:xfrm>
          <a:noFill/>
        </p:spPr>
        <p:txBody>
          <a:bodyPr vert="horz" lIns="91440" tIns="45720" rIns="91440" bIns="45720" rtlCol="0" anchor="ctr">
            <a:normAutofit fontScale="90000"/>
          </a:bodyPr>
          <a:lstStyle/>
          <a:p>
            <a:pPr>
              <a:lnSpc>
                <a:spcPct val="90000"/>
              </a:lnSpc>
            </a:pPr>
            <a:r>
              <a:rPr lang="en-US" sz="3400" dirty="0">
                <a:latin typeface="Arial Rounded MT Bold" panose="020F0704030504030204" pitchFamily="34" charset="0"/>
              </a:rPr>
              <a:t>Experiment Steps and How Face Recognition Works</a:t>
            </a:r>
            <a:br>
              <a:rPr lang="en-US" sz="3400" dirty="0">
                <a:latin typeface="Arial Rounded MT Bold" panose="020F0704030504030204" pitchFamily="34" charset="0"/>
              </a:rPr>
            </a:br>
            <a:endParaRPr lang="en-US" sz="3400" dirty="0">
              <a:latin typeface="Arial Rounded MT Bold" panose="020F0704030504030204" pitchFamily="34" charset="0"/>
            </a:endParaRPr>
          </a:p>
        </p:txBody>
      </p:sp>
      <p:sp>
        <p:nvSpPr>
          <p:cNvPr id="13"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48305" y="2241737"/>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Diagram 3">
            <a:extLst>
              <a:ext uri="{FF2B5EF4-FFF2-40B4-BE49-F238E27FC236}">
                <a16:creationId xmlns:a16="http://schemas.microsoft.com/office/drawing/2014/main" id="{71EC3CD4-1262-EB22-4B4C-75F467C81E91}"/>
              </a:ext>
            </a:extLst>
          </p:cNvPr>
          <p:cNvGraphicFramePr>
            <a:graphicFrameLocks noGrp="1" noDrilldown="1" noMove="1" noResize="1"/>
          </p:cNvGraphicFramePr>
          <p:nvPr>
            <p:extLst>
              <p:ext uri="{D42A27DB-BD31-4B8C-83A1-F6EECF244321}">
                <p14:modId xmlns:p14="http://schemas.microsoft.com/office/powerpoint/2010/main" val="828157245"/>
              </p:ext>
            </p:extLst>
          </p:nvPr>
        </p:nvGraphicFramePr>
        <p:xfrm>
          <a:off x="632647" y="2805098"/>
          <a:ext cx="10915869" cy="3478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95698638"/>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TotalTime>265</TotalTime>
  <Words>1111</Words>
  <Application>Microsoft Office PowerPoint</Application>
  <PresentationFormat>Widescreen</PresentationFormat>
  <Paragraphs>80</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Amasis MT Pro Medium</vt:lpstr>
      <vt:lpstr>Arial</vt:lpstr>
      <vt:lpstr>Arial Rounded MT Bold</vt:lpstr>
      <vt:lpstr>Avenir Next LT Pro</vt:lpstr>
      <vt:lpstr>Gill Sans MT</vt:lpstr>
      <vt:lpstr>Modern Love</vt:lpstr>
      <vt:lpstr>The Hand</vt:lpstr>
      <vt:lpstr>SketchyVTI</vt:lpstr>
      <vt:lpstr>Team Members</vt:lpstr>
      <vt:lpstr>Face Recognition</vt:lpstr>
      <vt:lpstr>Topics</vt:lpstr>
      <vt:lpstr>Introduction</vt:lpstr>
      <vt:lpstr>Importance of Face Recognition and its applications</vt:lpstr>
      <vt:lpstr>Applications of Face Recognition Technology</vt:lpstr>
      <vt:lpstr>Data Sets</vt:lpstr>
      <vt:lpstr>Deep Learning Algorithm</vt:lpstr>
      <vt:lpstr>Experiment Steps and How Face Recognition Works </vt:lpstr>
      <vt:lpstr>How Face Recognition Works</vt:lpstr>
      <vt:lpstr>Experiment Results</vt:lpstr>
      <vt:lpstr>Challenges and Limitations</vt:lpstr>
      <vt:lpstr>Privacy and Ethical Considerations</vt:lpstr>
      <vt:lpstr>Suggestions for Future Work of face recognition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Recognition</dc:title>
  <dc:creator>ahmed eida</dc:creator>
  <cp:lastModifiedBy>ahmed eida</cp:lastModifiedBy>
  <cp:revision>2</cp:revision>
  <dcterms:created xsi:type="dcterms:W3CDTF">2023-12-13T05:52:19Z</dcterms:created>
  <dcterms:modified xsi:type="dcterms:W3CDTF">2023-12-20T14:43:13Z</dcterms:modified>
</cp:coreProperties>
</file>